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699" r:id="rId3"/>
    <p:sldMasterId id="2147483723" r:id="rId4"/>
    <p:sldMasterId id="2147483726" r:id="rId5"/>
  </p:sldMasterIdLst>
  <p:sldIdLst>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kti singh" userId="75f0984170e89680" providerId="LiveId" clId="{8EB1DEAC-9C50-4058-8C48-80C589AC1E0B}"/>
    <pc:docChg chg="custSel addSld modSld sldOrd">
      <pc:chgData name="shakti singh" userId="75f0984170e89680" providerId="LiveId" clId="{8EB1DEAC-9C50-4058-8C48-80C589AC1E0B}" dt="2024-11-28T09:45:11.373" v="4843" actId="14100"/>
      <pc:docMkLst>
        <pc:docMk/>
      </pc:docMkLst>
      <pc:sldChg chg="addSp delSp modSp mod">
        <pc:chgData name="shakti singh" userId="75f0984170e89680" providerId="LiveId" clId="{8EB1DEAC-9C50-4058-8C48-80C589AC1E0B}" dt="2024-11-28T09:45:11.373" v="4843" actId="14100"/>
        <pc:sldMkLst>
          <pc:docMk/>
          <pc:sldMk cId="3534202099" sldId="264"/>
        </pc:sldMkLst>
        <pc:picChg chg="del">
          <ac:chgData name="shakti singh" userId="75f0984170e89680" providerId="LiveId" clId="{8EB1DEAC-9C50-4058-8C48-80C589AC1E0B}" dt="2024-11-28T09:43:15.558" v="4826" actId="478"/>
          <ac:picMkLst>
            <pc:docMk/>
            <pc:sldMk cId="3534202099" sldId="264"/>
            <ac:picMk id="3" creationId="{DA1AB440-8CA6-EEB0-10DA-1D36693C20DF}"/>
          </ac:picMkLst>
        </pc:picChg>
        <pc:picChg chg="add mod modCrop">
          <ac:chgData name="shakti singh" userId="75f0984170e89680" providerId="LiveId" clId="{8EB1DEAC-9C50-4058-8C48-80C589AC1E0B}" dt="2024-11-28T09:44:07.910" v="4833" actId="14100"/>
          <ac:picMkLst>
            <pc:docMk/>
            <pc:sldMk cId="3534202099" sldId="264"/>
            <ac:picMk id="5" creationId="{3AAA6DD7-D477-16B5-EA2D-D7A6E6956319}"/>
          </ac:picMkLst>
        </pc:picChg>
        <pc:picChg chg="add mod modCrop">
          <ac:chgData name="shakti singh" userId="75f0984170e89680" providerId="LiveId" clId="{8EB1DEAC-9C50-4058-8C48-80C589AC1E0B}" dt="2024-11-28T09:45:11.373" v="4843" actId="14100"/>
          <ac:picMkLst>
            <pc:docMk/>
            <pc:sldMk cId="3534202099" sldId="264"/>
            <ac:picMk id="7" creationId="{FB74BB7A-4E83-E4E3-2366-880126C35992}"/>
          </ac:picMkLst>
        </pc:picChg>
      </pc:sldChg>
      <pc:sldChg chg="addSp modSp mod">
        <pc:chgData name="shakti singh" userId="75f0984170e89680" providerId="LiveId" clId="{8EB1DEAC-9C50-4058-8C48-80C589AC1E0B}" dt="2024-11-28T06:32:43.860" v="1891" actId="20577"/>
        <pc:sldMkLst>
          <pc:docMk/>
          <pc:sldMk cId="1156046341" sldId="265"/>
        </pc:sldMkLst>
        <pc:spChg chg="add mod">
          <ac:chgData name="shakti singh" userId="75f0984170e89680" providerId="LiveId" clId="{8EB1DEAC-9C50-4058-8C48-80C589AC1E0B}" dt="2024-11-28T06:32:43.860" v="1891" actId="20577"/>
          <ac:spMkLst>
            <pc:docMk/>
            <pc:sldMk cId="1156046341" sldId="265"/>
            <ac:spMk id="3" creationId="{82B6F7CD-8DEB-46CF-1931-A66F3496C12E}"/>
          </ac:spMkLst>
        </pc:spChg>
      </pc:sldChg>
      <pc:sldChg chg="addSp delSp modSp new mod ord">
        <pc:chgData name="shakti singh" userId="75f0984170e89680" providerId="LiveId" clId="{8EB1DEAC-9C50-4058-8C48-80C589AC1E0B}" dt="2024-11-28T06:42:27.830" v="2411" actId="14100"/>
        <pc:sldMkLst>
          <pc:docMk/>
          <pc:sldMk cId="744009323" sldId="266"/>
        </pc:sldMkLst>
        <pc:spChg chg="add del mod">
          <ac:chgData name="shakti singh" userId="75f0984170e89680" providerId="LiveId" clId="{8EB1DEAC-9C50-4058-8C48-80C589AC1E0B}" dt="2024-11-28T05:45:07.761" v="673" actId="478"/>
          <ac:spMkLst>
            <pc:docMk/>
            <pc:sldMk cId="744009323" sldId="266"/>
            <ac:spMk id="2" creationId="{2266A669-3D73-50C6-08BF-2687435AE038}"/>
          </ac:spMkLst>
        </pc:spChg>
        <pc:spChg chg="add mod">
          <ac:chgData name="shakti singh" userId="75f0984170e89680" providerId="LiveId" clId="{8EB1DEAC-9C50-4058-8C48-80C589AC1E0B}" dt="2024-11-28T05:45:29.103" v="675" actId="1076"/>
          <ac:spMkLst>
            <pc:docMk/>
            <pc:sldMk cId="744009323" sldId="266"/>
            <ac:spMk id="7" creationId="{30B42FDE-BDB7-AB8E-0CFA-92B1DF625274}"/>
          </ac:spMkLst>
        </pc:spChg>
        <pc:spChg chg="add mod">
          <ac:chgData name="shakti singh" userId="75f0984170e89680" providerId="LiveId" clId="{8EB1DEAC-9C50-4058-8C48-80C589AC1E0B}" dt="2024-11-28T05:45:29.103" v="675" actId="1076"/>
          <ac:spMkLst>
            <pc:docMk/>
            <pc:sldMk cId="744009323" sldId="266"/>
            <ac:spMk id="8" creationId="{2B7E29E3-4BF0-80B7-088B-2658AC46F15D}"/>
          </ac:spMkLst>
        </pc:spChg>
        <pc:spChg chg="add mod">
          <ac:chgData name="shakti singh" userId="75f0984170e89680" providerId="LiveId" clId="{8EB1DEAC-9C50-4058-8C48-80C589AC1E0B}" dt="2024-11-28T05:45:29.103" v="675" actId="1076"/>
          <ac:spMkLst>
            <pc:docMk/>
            <pc:sldMk cId="744009323" sldId="266"/>
            <ac:spMk id="9" creationId="{F19E9014-EE6D-78F9-EEFE-0161D981C18C}"/>
          </ac:spMkLst>
        </pc:spChg>
        <pc:spChg chg="add mod">
          <ac:chgData name="shakti singh" userId="75f0984170e89680" providerId="LiveId" clId="{8EB1DEAC-9C50-4058-8C48-80C589AC1E0B}" dt="2024-11-28T05:45:29.103" v="675" actId="1076"/>
          <ac:spMkLst>
            <pc:docMk/>
            <pc:sldMk cId="744009323" sldId="266"/>
            <ac:spMk id="10" creationId="{B50C7B62-91F9-81BC-EEEA-64F21BBA4435}"/>
          </ac:spMkLst>
        </pc:spChg>
        <pc:spChg chg="add mod">
          <ac:chgData name="shakti singh" userId="75f0984170e89680" providerId="LiveId" clId="{8EB1DEAC-9C50-4058-8C48-80C589AC1E0B}" dt="2024-11-28T06:38:07.119" v="2137" actId="20577"/>
          <ac:spMkLst>
            <pc:docMk/>
            <pc:sldMk cId="744009323" sldId="266"/>
            <ac:spMk id="13" creationId="{9C23BCDA-4655-FF55-846B-68555EC9EA46}"/>
          </ac:spMkLst>
        </pc:spChg>
        <pc:spChg chg="add mod">
          <ac:chgData name="shakti singh" userId="75f0984170e89680" providerId="LiveId" clId="{8EB1DEAC-9C50-4058-8C48-80C589AC1E0B}" dt="2024-11-28T06:21:04.800" v="1409" actId="14100"/>
          <ac:spMkLst>
            <pc:docMk/>
            <pc:sldMk cId="744009323" sldId="266"/>
            <ac:spMk id="14" creationId="{588B1670-8346-70B9-773F-A4BDF078B65D}"/>
          </ac:spMkLst>
        </pc:spChg>
        <pc:spChg chg="add mod">
          <ac:chgData name="shakti singh" userId="75f0984170e89680" providerId="LiveId" clId="{8EB1DEAC-9C50-4058-8C48-80C589AC1E0B}" dt="2024-11-28T06:35:35.880" v="1973" actId="208"/>
          <ac:spMkLst>
            <pc:docMk/>
            <pc:sldMk cId="744009323" sldId="266"/>
            <ac:spMk id="15" creationId="{0F32154D-A42F-38EA-C58B-DEA508C030D2}"/>
          </ac:spMkLst>
        </pc:spChg>
        <pc:spChg chg="add mod">
          <ac:chgData name="shakti singh" userId="75f0984170e89680" providerId="LiveId" clId="{8EB1DEAC-9C50-4058-8C48-80C589AC1E0B}" dt="2024-11-28T06:37:56.759" v="2123" actId="20577"/>
          <ac:spMkLst>
            <pc:docMk/>
            <pc:sldMk cId="744009323" sldId="266"/>
            <ac:spMk id="16" creationId="{4772CE9F-C119-E458-7848-8DB87927DE7C}"/>
          </ac:spMkLst>
        </pc:spChg>
        <pc:spChg chg="add mod">
          <ac:chgData name="shakti singh" userId="75f0984170e89680" providerId="LiveId" clId="{8EB1DEAC-9C50-4058-8C48-80C589AC1E0B}" dt="2024-11-28T06:29:24.427" v="1793" actId="208"/>
          <ac:spMkLst>
            <pc:docMk/>
            <pc:sldMk cId="744009323" sldId="266"/>
            <ac:spMk id="17" creationId="{65F9AE97-3F3F-0913-2D7E-8780F5F4ECAA}"/>
          </ac:spMkLst>
        </pc:spChg>
        <pc:spChg chg="add mod">
          <ac:chgData name="shakti singh" userId="75f0984170e89680" providerId="LiveId" clId="{8EB1DEAC-9C50-4058-8C48-80C589AC1E0B}" dt="2024-11-28T06:37:42.030" v="2107" actId="20577"/>
          <ac:spMkLst>
            <pc:docMk/>
            <pc:sldMk cId="744009323" sldId="266"/>
            <ac:spMk id="18" creationId="{CE613114-2F60-9AEA-7B64-14B249B77343}"/>
          </ac:spMkLst>
        </pc:spChg>
        <pc:spChg chg="add mod">
          <ac:chgData name="shakti singh" userId="75f0984170e89680" providerId="LiveId" clId="{8EB1DEAC-9C50-4058-8C48-80C589AC1E0B}" dt="2024-11-28T06:41:53.179" v="2407" actId="20577"/>
          <ac:spMkLst>
            <pc:docMk/>
            <pc:sldMk cId="744009323" sldId="266"/>
            <ac:spMk id="19" creationId="{462836AD-C09E-D5E9-F918-06C16CB4D6B8}"/>
          </ac:spMkLst>
        </pc:spChg>
        <pc:spChg chg="add mod">
          <ac:chgData name="shakti singh" userId="75f0984170e89680" providerId="LiveId" clId="{8EB1DEAC-9C50-4058-8C48-80C589AC1E0B}" dt="2024-11-28T06:34:58.754" v="1971" actId="14100"/>
          <ac:spMkLst>
            <pc:docMk/>
            <pc:sldMk cId="744009323" sldId="266"/>
            <ac:spMk id="20" creationId="{4804FBCB-3D38-6E90-7792-F5171ACBDEAA}"/>
          </ac:spMkLst>
        </pc:spChg>
        <pc:spChg chg="add mod">
          <ac:chgData name="shakti singh" userId="75f0984170e89680" providerId="LiveId" clId="{8EB1DEAC-9C50-4058-8C48-80C589AC1E0B}" dt="2024-11-28T06:42:27.830" v="2411" actId="14100"/>
          <ac:spMkLst>
            <pc:docMk/>
            <pc:sldMk cId="744009323" sldId="266"/>
            <ac:spMk id="21" creationId="{6F51CDF0-6EEF-8CA1-10AE-1E27A34A5A59}"/>
          </ac:spMkLst>
        </pc:spChg>
        <pc:picChg chg="add del mod">
          <ac:chgData name="shakti singh" userId="75f0984170e89680" providerId="LiveId" clId="{8EB1DEAC-9C50-4058-8C48-80C589AC1E0B}" dt="2024-11-28T05:22:35.791" v="54" actId="478"/>
          <ac:picMkLst>
            <pc:docMk/>
            <pc:sldMk cId="744009323" sldId="266"/>
            <ac:picMk id="4" creationId="{A757189F-3E25-7FD9-0077-DB8D1B26F818}"/>
          </ac:picMkLst>
        </pc:picChg>
        <pc:picChg chg="add mod modCrop">
          <ac:chgData name="shakti singh" userId="75f0984170e89680" providerId="LiveId" clId="{8EB1DEAC-9C50-4058-8C48-80C589AC1E0B}" dt="2024-11-28T05:45:11.596" v="674" actId="1076"/>
          <ac:picMkLst>
            <pc:docMk/>
            <pc:sldMk cId="744009323" sldId="266"/>
            <ac:picMk id="6" creationId="{BB3959D9-B779-5E4C-BF04-4FE2A2E30747}"/>
          </ac:picMkLst>
        </pc:picChg>
        <pc:picChg chg="add mod modCrop">
          <ac:chgData name="shakti singh" userId="75f0984170e89680" providerId="LiveId" clId="{8EB1DEAC-9C50-4058-8C48-80C589AC1E0B}" dt="2024-11-28T06:35:24.712" v="1972" actId="1076"/>
          <ac:picMkLst>
            <pc:docMk/>
            <pc:sldMk cId="744009323" sldId="266"/>
            <ac:picMk id="12" creationId="{7D571326-BF63-B05C-E321-12371CB8A702}"/>
          </ac:picMkLst>
        </pc:picChg>
      </pc:sldChg>
      <pc:sldChg chg="addSp delSp modSp new mod">
        <pc:chgData name="shakti singh" userId="75f0984170e89680" providerId="LiveId" clId="{8EB1DEAC-9C50-4058-8C48-80C589AC1E0B}" dt="2024-11-28T07:33:35.268" v="2870" actId="1076"/>
        <pc:sldMkLst>
          <pc:docMk/>
          <pc:sldMk cId="3164802319" sldId="267"/>
        </pc:sldMkLst>
        <pc:spChg chg="add mod">
          <ac:chgData name="shakti singh" userId="75f0984170e89680" providerId="LiveId" clId="{8EB1DEAC-9C50-4058-8C48-80C589AC1E0B}" dt="2024-11-28T07:32:16.521" v="2857" actId="1076"/>
          <ac:spMkLst>
            <pc:docMk/>
            <pc:sldMk cId="3164802319" sldId="267"/>
            <ac:spMk id="6" creationId="{F30E237F-BCBB-1784-4126-49550A724EC7}"/>
          </ac:spMkLst>
        </pc:spChg>
        <pc:spChg chg="add mod">
          <ac:chgData name="shakti singh" userId="75f0984170e89680" providerId="LiveId" clId="{8EB1DEAC-9C50-4058-8C48-80C589AC1E0B}" dt="2024-11-28T07:32:40.922" v="2860" actId="1076"/>
          <ac:spMkLst>
            <pc:docMk/>
            <pc:sldMk cId="3164802319" sldId="267"/>
            <ac:spMk id="7" creationId="{A3A0C3F1-369C-CD87-115A-0998478EE3D5}"/>
          </ac:spMkLst>
        </pc:spChg>
        <pc:spChg chg="add mod">
          <ac:chgData name="shakti singh" userId="75f0984170e89680" providerId="LiveId" clId="{8EB1DEAC-9C50-4058-8C48-80C589AC1E0B}" dt="2024-11-28T07:33:26.430" v="2868" actId="1076"/>
          <ac:spMkLst>
            <pc:docMk/>
            <pc:sldMk cId="3164802319" sldId="267"/>
            <ac:spMk id="14" creationId="{9BFEFBAF-FF8E-4345-2DF2-8B53B4E72CC7}"/>
          </ac:spMkLst>
        </pc:spChg>
        <pc:spChg chg="add mod">
          <ac:chgData name="shakti singh" userId="75f0984170e89680" providerId="LiveId" clId="{8EB1DEAC-9C50-4058-8C48-80C589AC1E0B}" dt="2024-11-28T07:33:35.268" v="2870" actId="1076"/>
          <ac:spMkLst>
            <pc:docMk/>
            <pc:sldMk cId="3164802319" sldId="267"/>
            <ac:spMk id="15" creationId="{03AF08C4-0CD8-3487-A62E-7C60A150AC8A}"/>
          </ac:spMkLst>
        </pc:spChg>
        <pc:picChg chg="add mod modCrop">
          <ac:chgData name="shakti singh" userId="75f0984170e89680" providerId="LiveId" clId="{8EB1DEAC-9C50-4058-8C48-80C589AC1E0B}" dt="2024-11-28T07:32:03.040" v="2855" actId="1076"/>
          <ac:picMkLst>
            <pc:docMk/>
            <pc:sldMk cId="3164802319" sldId="267"/>
            <ac:picMk id="3" creationId="{E41DB913-81F2-CD5E-AFF2-130EBA5DCF4C}"/>
          </ac:picMkLst>
        </pc:picChg>
        <pc:picChg chg="add mod modCrop">
          <ac:chgData name="shakti singh" userId="75f0984170e89680" providerId="LiveId" clId="{8EB1DEAC-9C50-4058-8C48-80C589AC1E0B}" dt="2024-11-28T07:32:05.732" v="2856" actId="1076"/>
          <ac:picMkLst>
            <pc:docMk/>
            <pc:sldMk cId="3164802319" sldId="267"/>
            <ac:picMk id="5" creationId="{517EA19C-0B58-58DC-D314-B6CEE2BB78DB}"/>
          </ac:picMkLst>
        </pc:picChg>
        <pc:picChg chg="add mod modCrop">
          <ac:chgData name="shakti singh" userId="75f0984170e89680" providerId="LiveId" clId="{8EB1DEAC-9C50-4058-8C48-80C589AC1E0B}" dt="2024-11-28T07:33:02.847" v="2865" actId="14100"/>
          <ac:picMkLst>
            <pc:docMk/>
            <pc:sldMk cId="3164802319" sldId="267"/>
            <ac:picMk id="11" creationId="{FF2E311C-FE4A-96D8-8338-A1F69CB450A8}"/>
          </ac:picMkLst>
        </pc:picChg>
        <pc:picChg chg="add mod modCrop">
          <ac:chgData name="shakti singh" userId="75f0984170e89680" providerId="LiveId" clId="{8EB1DEAC-9C50-4058-8C48-80C589AC1E0B}" dt="2024-11-28T07:33:14.398" v="2867" actId="14100"/>
          <ac:picMkLst>
            <pc:docMk/>
            <pc:sldMk cId="3164802319" sldId="267"/>
            <ac:picMk id="13" creationId="{B2646957-D03E-A551-FD91-268580353F44}"/>
          </ac:picMkLst>
        </pc:picChg>
        <pc:picChg chg="add del mod modCrop">
          <ac:chgData name="shakti singh" userId="75f0984170e89680" providerId="LiveId" clId="{8EB1DEAC-9C50-4058-8C48-80C589AC1E0B}" dt="2024-11-28T07:22:07.470" v="2453" actId="21"/>
          <ac:picMkLst>
            <pc:docMk/>
            <pc:sldMk cId="3164802319" sldId="267"/>
            <ac:picMk id="17" creationId="{31FCCCF3-AB2B-DD43-BFC8-DE38BE1FEB58}"/>
          </ac:picMkLst>
        </pc:picChg>
        <pc:cxnChg chg="add del mod">
          <ac:chgData name="shakti singh" userId="75f0984170e89680" providerId="LiveId" clId="{8EB1DEAC-9C50-4058-8C48-80C589AC1E0B}" dt="2024-11-28T06:42:47.839" v="2413" actId="478"/>
          <ac:cxnSpMkLst>
            <pc:docMk/>
            <pc:sldMk cId="3164802319" sldId="267"/>
            <ac:cxnSpMk id="9" creationId="{892D5F3D-28C9-ADAC-C827-577C81A7D4EB}"/>
          </ac:cxnSpMkLst>
        </pc:cxnChg>
      </pc:sldChg>
      <pc:sldChg chg="addSp delSp modSp new mod">
        <pc:chgData name="shakti singh" userId="75f0984170e89680" providerId="LiveId" clId="{8EB1DEAC-9C50-4058-8C48-80C589AC1E0B}" dt="2024-11-28T07:31:27.516" v="2847" actId="1076"/>
        <pc:sldMkLst>
          <pc:docMk/>
          <pc:sldMk cId="970275923" sldId="268"/>
        </pc:sldMkLst>
        <pc:spChg chg="add del mod">
          <ac:chgData name="shakti singh" userId="75f0984170e89680" providerId="LiveId" clId="{8EB1DEAC-9C50-4058-8C48-80C589AC1E0B}" dt="2024-11-28T07:22:10.992" v="2454" actId="478"/>
          <ac:spMkLst>
            <pc:docMk/>
            <pc:sldMk cId="970275923" sldId="268"/>
            <ac:spMk id="2" creationId="{62D8922F-FAC6-21D1-473C-BDDD73C08E4F}"/>
          </ac:spMkLst>
        </pc:spChg>
        <pc:spChg chg="add mod">
          <ac:chgData name="shakti singh" userId="75f0984170e89680" providerId="LiveId" clId="{8EB1DEAC-9C50-4058-8C48-80C589AC1E0B}" dt="2024-11-28T07:25:09.184" v="2491" actId="13822"/>
          <ac:spMkLst>
            <pc:docMk/>
            <pc:sldMk cId="970275923" sldId="268"/>
            <ac:spMk id="9" creationId="{9ED70EF8-487B-ABE3-9139-A4ECF36881D6}"/>
          </ac:spMkLst>
        </pc:spChg>
        <pc:spChg chg="add mod">
          <ac:chgData name="shakti singh" userId="75f0984170e89680" providerId="LiveId" clId="{8EB1DEAC-9C50-4058-8C48-80C589AC1E0B}" dt="2024-11-28T07:31:27.516" v="2847" actId="1076"/>
          <ac:spMkLst>
            <pc:docMk/>
            <pc:sldMk cId="970275923" sldId="268"/>
            <ac:spMk id="10" creationId="{8148682D-7200-53FA-EDB6-961387E7262F}"/>
          </ac:spMkLst>
        </pc:spChg>
        <pc:spChg chg="add mod">
          <ac:chgData name="shakti singh" userId="75f0984170e89680" providerId="LiveId" clId="{8EB1DEAC-9C50-4058-8C48-80C589AC1E0B}" dt="2024-11-28T07:28:28.428" v="2583" actId="13822"/>
          <ac:spMkLst>
            <pc:docMk/>
            <pc:sldMk cId="970275923" sldId="268"/>
            <ac:spMk id="13" creationId="{D35F3687-D23E-B7DE-D49C-81FE141D086D}"/>
          </ac:spMkLst>
        </pc:spChg>
        <pc:spChg chg="add mod">
          <ac:chgData name="shakti singh" userId="75f0984170e89680" providerId="LiveId" clId="{8EB1DEAC-9C50-4058-8C48-80C589AC1E0B}" dt="2024-11-28T07:29:42.024" v="2703" actId="1076"/>
          <ac:spMkLst>
            <pc:docMk/>
            <pc:sldMk cId="970275923" sldId="268"/>
            <ac:spMk id="14" creationId="{87EDA27C-FD7C-F6AA-8588-888A3CCD9779}"/>
          </ac:spMkLst>
        </pc:spChg>
        <pc:picChg chg="add mod modCrop">
          <ac:chgData name="shakti singh" userId="75f0984170e89680" providerId="LiveId" clId="{8EB1DEAC-9C50-4058-8C48-80C589AC1E0B}" dt="2024-11-28T07:28:10.144" v="2580" actId="14100"/>
          <ac:picMkLst>
            <pc:docMk/>
            <pc:sldMk cId="970275923" sldId="268"/>
            <ac:picMk id="4" creationId="{EEAB5E6D-5644-9C78-AFF0-F5E040C4EC0A}"/>
          </ac:picMkLst>
        </pc:picChg>
        <pc:picChg chg="add mod modCrop">
          <ac:chgData name="shakti singh" userId="75f0984170e89680" providerId="LiveId" clId="{8EB1DEAC-9C50-4058-8C48-80C589AC1E0B}" dt="2024-11-28T07:24:02.607" v="2478" actId="1076"/>
          <ac:picMkLst>
            <pc:docMk/>
            <pc:sldMk cId="970275923" sldId="268"/>
            <ac:picMk id="6" creationId="{7458D996-E36E-7F86-6DF5-D0C54605C010}"/>
          </ac:picMkLst>
        </pc:picChg>
        <pc:picChg chg="add del mod modCrop">
          <ac:chgData name="shakti singh" userId="75f0984170e89680" providerId="LiveId" clId="{8EB1DEAC-9C50-4058-8C48-80C589AC1E0B}" dt="2024-11-28T07:27:16.391" v="2570" actId="478"/>
          <ac:picMkLst>
            <pc:docMk/>
            <pc:sldMk cId="970275923" sldId="268"/>
            <ac:picMk id="8" creationId="{8D3D92E7-4A8E-86F4-36CA-A8DCAA3D18C9}"/>
          </ac:picMkLst>
        </pc:picChg>
        <pc:picChg chg="add mod modCrop">
          <ac:chgData name="shakti singh" userId="75f0984170e89680" providerId="LiveId" clId="{8EB1DEAC-9C50-4058-8C48-80C589AC1E0B}" dt="2024-11-28T07:28:00.550" v="2578" actId="14100"/>
          <ac:picMkLst>
            <pc:docMk/>
            <pc:sldMk cId="970275923" sldId="268"/>
            <ac:picMk id="12" creationId="{EE059769-40EB-4F88-639F-DCED6A3B2470}"/>
          </ac:picMkLst>
        </pc:picChg>
        <pc:picChg chg="add mod">
          <ac:chgData name="shakti singh" userId="75f0984170e89680" providerId="LiveId" clId="{8EB1DEAC-9C50-4058-8C48-80C589AC1E0B}" dt="2024-11-28T07:23:59.627" v="2477" actId="1076"/>
          <ac:picMkLst>
            <pc:docMk/>
            <pc:sldMk cId="970275923" sldId="268"/>
            <ac:picMk id="17" creationId="{31FCCCF3-AB2B-DD43-BFC8-DE38BE1FEB58}"/>
          </ac:picMkLst>
        </pc:picChg>
      </pc:sldChg>
      <pc:sldChg chg="addSp modSp new mod">
        <pc:chgData name="shakti singh" userId="75f0984170e89680" providerId="LiveId" clId="{8EB1DEAC-9C50-4058-8C48-80C589AC1E0B}" dt="2024-11-28T08:15:07.998" v="3581" actId="1076"/>
        <pc:sldMkLst>
          <pc:docMk/>
          <pc:sldMk cId="3097363113" sldId="269"/>
        </pc:sldMkLst>
        <pc:spChg chg="add mod">
          <ac:chgData name="shakti singh" userId="75f0984170e89680" providerId="LiveId" clId="{8EB1DEAC-9C50-4058-8C48-80C589AC1E0B}" dt="2024-11-28T08:08:12.048" v="3290" actId="20577"/>
          <ac:spMkLst>
            <pc:docMk/>
            <pc:sldMk cId="3097363113" sldId="269"/>
            <ac:spMk id="4" creationId="{B539478B-D8DC-1767-E1BA-7A82B4546B5A}"/>
          </ac:spMkLst>
        </pc:spChg>
        <pc:spChg chg="add mod">
          <ac:chgData name="shakti singh" userId="75f0984170e89680" providerId="LiveId" clId="{8EB1DEAC-9C50-4058-8C48-80C589AC1E0B}" dt="2024-11-28T08:15:07.998" v="3581" actId="1076"/>
          <ac:spMkLst>
            <pc:docMk/>
            <pc:sldMk cId="3097363113" sldId="269"/>
            <ac:spMk id="7" creationId="{50F347B2-7996-DD98-6621-6924614B1FF1}"/>
          </ac:spMkLst>
        </pc:spChg>
        <pc:spChg chg="add mod">
          <ac:chgData name="shakti singh" userId="75f0984170e89680" providerId="LiveId" clId="{8EB1DEAC-9C50-4058-8C48-80C589AC1E0B}" dt="2024-11-28T08:10:29.558" v="3363" actId="208"/>
          <ac:spMkLst>
            <pc:docMk/>
            <pc:sldMk cId="3097363113" sldId="269"/>
            <ac:spMk id="8" creationId="{BE336C1F-EA20-160E-2A7F-57A33E268FF3}"/>
          </ac:spMkLst>
        </pc:spChg>
        <pc:spChg chg="add mod">
          <ac:chgData name="shakti singh" userId="75f0984170e89680" providerId="LiveId" clId="{8EB1DEAC-9C50-4058-8C48-80C589AC1E0B}" dt="2024-11-28T08:11:02.475" v="3370" actId="14100"/>
          <ac:spMkLst>
            <pc:docMk/>
            <pc:sldMk cId="3097363113" sldId="269"/>
            <ac:spMk id="9" creationId="{25C815F6-C08D-E3A2-E85B-DC4D02F75CBA}"/>
          </ac:spMkLst>
        </pc:spChg>
        <pc:spChg chg="add mod">
          <ac:chgData name="shakti singh" userId="75f0984170e89680" providerId="LiveId" clId="{8EB1DEAC-9C50-4058-8C48-80C589AC1E0B}" dt="2024-11-28T08:11:30.810" v="3375" actId="14100"/>
          <ac:spMkLst>
            <pc:docMk/>
            <pc:sldMk cId="3097363113" sldId="269"/>
            <ac:spMk id="10" creationId="{52B5191C-E18C-A870-9A21-F64DD8EB9AEB}"/>
          </ac:spMkLst>
        </pc:spChg>
        <pc:picChg chg="add mod modCrop">
          <ac:chgData name="shakti singh" userId="75f0984170e89680" providerId="LiveId" clId="{8EB1DEAC-9C50-4058-8C48-80C589AC1E0B}" dt="2024-11-28T07:59:08.791" v="2879" actId="14100"/>
          <ac:picMkLst>
            <pc:docMk/>
            <pc:sldMk cId="3097363113" sldId="269"/>
            <ac:picMk id="3" creationId="{BBBD7045-3859-D24D-BCB8-489AC312F770}"/>
          </ac:picMkLst>
        </pc:picChg>
        <pc:picChg chg="add mod modCrop">
          <ac:chgData name="shakti singh" userId="75f0984170e89680" providerId="LiveId" clId="{8EB1DEAC-9C50-4058-8C48-80C589AC1E0B}" dt="2024-11-28T08:11:11.965" v="3372" actId="1076"/>
          <ac:picMkLst>
            <pc:docMk/>
            <pc:sldMk cId="3097363113" sldId="269"/>
            <ac:picMk id="6" creationId="{C3492C77-E109-5750-57EB-69AAA6DCD70A}"/>
          </ac:picMkLst>
        </pc:picChg>
      </pc:sldChg>
      <pc:sldChg chg="addSp delSp modSp new mod">
        <pc:chgData name="shakti singh" userId="75f0984170e89680" providerId="LiveId" clId="{8EB1DEAC-9C50-4058-8C48-80C589AC1E0B}" dt="2024-11-28T08:50:10.531" v="3886" actId="20577"/>
        <pc:sldMkLst>
          <pc:docMk/>
          <pc:sldMk cId="2008567867" sldId="270"/>
        </pc:sldMkLst>
        <pc:spChg chg="add mod">
          <ac:chgData name="shakti singh" userId="75f0984170e89680" providerId="LiveId" clId="{8EB1DEAC-9C50-4058-8C48-80C589AC1E0B}" dt="2024-11-28T08:47:00.643" v="3701" actId="20577"/>
          <ac:spMkLst>
            <pc:docMk/>
            <pc:sldMk cId="2008567867" sldId="270"/>
            <ac:spMk id="8" creationId="{E0BA7F26-65A4-0504-1855-1693CCDB4A65}"/>
          </ac:spMkLst>
        </pc:spChg>
        <pc:spChg chg="add mod">
          <ac:chgData name="shakti singh" userId="75f0984170e89680" providerId="LiveId" clId="{8EB1DEAC-9C50-4058-8C48-80C589AC1E0B}" dt="2024-11-28T08:49:26.937" v="3852" actId="20577"/>
          <ac:spMkLst>
            <pc:docMk/>
            <pc:sldMk cId="2008567867" sldId="270"/>
            <ac:spMk id="11" creationId="{FA55491C-ED7E-7A33-D9C9-22F33D8BC5E2}"/>
          </ac:spMkLst>
        </pc:spChg>
        <pc:spChg chg="add mod">
          <ac:chgData name="shakti singh" userId="75f0984170e89680" providerId="LiveId" clId="{8EB1DEAC-9C50-4058-8C48-80C589AC1E0B}" dt="2024-11-28T08:50:10.531" v="3886" actId="20577"/>
          <ac:spMkLst>
            <pc:docMk/>
            <pc:sldMk cId="2008567867" sldId="270"/>
            <ac:spMk id="12" creationId="{17B3AAD8-73B1-A01C-F448-500275F1F60D}"/>
          </ac:spMkLst>
        </pc:spChg>
        <pc:picChg chg="add mod modCrop">
          <ac:chgData name="shakti singh" userId="75f0984170e89680" providerId="LiveId" clId="{8EB1DEAC-9C50-4058-8C48-80C589AC1E0B}" dt="2024-11-28T08:33:46.460" v="3601" actId="1076"/>
          <ac:picMkLst>
            <pc:docMk/>
            <pc:sldMk cId="2008567867" sldId="270"/>
            <ac:picMk id="3" creationId="{2EAA5927-3257-10C9-03BE-F7DCBCCD8FCB}"/>
          </ac:picMkLst>
        </pc:picChg>
        <pc:picChg chg="add mod modCrop">
          <ac:chgData name="shakti singh" userId="75f0984170e89680" providerId="LiveId" clId="{8EB1DEAC-9C50-4058-8C48-80C589AC1E0B}" dt="2024-11-28T08:33:51.573" v="3602" actId="1076"/>
          <ac:picMkLst>
            <pc:docMk/>
            <pc:sldMk cId="2008567867" sldId="270"/>
            <ac:picMk id="5" creationId="{6014B5A2-AC9B-C48E-69D7-BFA07034D7B2}"/>
          </ac:picMkLst>
        </pc:picChg>
        <pc:picChg chg="add del mod modCrop">
          <ac:chgData name="shakti singh" userId="75f0984170e89680" providerId="LiveId" clId="{8EB1DEAC-9C50-4058-8C48-80C589AC1E0B}" dt="2024-11-28T08:41:52.751" v="3689" actId="478"/>
          <ac:picMkLst>
            <pc:docMk/>
            <pc:sldMk cId="2008567867" sldId="270"/>
            <ac:picMk id="7" creationId="{3AE3D17E-1E66-907A-4BE1-D40775638397}"/>
          </ac:picMkLst>
        </pc:picChg>
        <pc:picChg chg="add mod modCrop">
          <ac:chgData name="shakti singh" userId="75f0984170e89680" providerId="LiveId" clId="{8EB1DEAC-9C50-4058-8C48-80C589AC1E0B}" dt="2024-11-28T08:44:30.690" v="3696" actId="14100"/>
          <ac:picMkLst>
            <pc:docMk/>
            <pc:sldMk cId="2008567867" sldId="270"/>
            <ac:picMk id="10" creationId="{C0EBB0E1-CBEF-F114-F49A-1C69D48FCD8D}"/>
          </ac:picMkLst>
        </pc:picChg>
      </pc:sldChg>
      <pc:sldChg chg="addSp modSp new mod">
        <pc:chgData name="shakti singh" userId="75f0984170e89680" providerId="LiveId" clId="{8EB1DEAC-9C50-4058-8C48-80C589AC1E0B}" dt="2024-11-28T09:42:57.238" v="4825" actId="208"/>
        <pc:sldMkLst>
          <pc:docMk/>
          <pc:sldMk cId="3262025374" sldId="271"/>
        </pc:sldMkLst>
        <pc:spChg chg="add mod">
          <ac:chgData name="shakti singh" userId="75f0984170e89680" providerId="LiveId" clId="{8EB1DEAC-9C50-4058-8C48-80C589AC1E0B}" dt="2024-11-28T09:29:03.741" v="4032" actId="20577"/>
          <ac:spMkLst>
            <pc:docMk/>
            <pc:sldMk cId="3262025374" sldId="271"/>
            <ac:spMk id="6" creationId="{62449F81-5B64-0B17-FA27-BD1F971AE57D}"/>
          </ac:spMkLst>
        </pc:spChg>
        <pc:spChg chg="add mod">
          <ac:chgData name="shakti singh" userId="75f0984170e89680" providerId="LiveId" clId="{8EB1DEAC-9C50-4058-8C48-80C589AC1E0B}" dt="2024-11-28T09:40:33.347" v="4793" actId="255"/>
          <ac:spMkLst>
            <pc:docMk/>
            <pc:sldMk cId="3262025374" sldId="271"/>
            <ac:spMk id="7" creationId="{E5245A38-6B8E-F5A4-C9B9-9630E8BC9DD1}"/>
          </ac:spMkLst>
        </pc:spChg>
        <pc:spChg chg="add mod">
          <ac:chgData name="shakti singh" userId="75f0984170e89680" providerId="LiveId" clId="{8EB1DEAC-9C50-4058-8C48-80C589AC1E0B}" dt="2024-11-28T09:42:12.798" v="4815" actId="207"/>
          <ac:spMkLst>
            <pc:docMk/>
            <pc:sldMk cId="3262025374" sldId="271"/>
            <ac:spMk id="8" creationId="{AD86334F-FE3A-7B6B-828F-BAE8297EDC10}"/>
          </ac:spMkLst>
        </pc:spChg>
        <pc:spChg chg="add mod">
          <ac:chgData name="shakti singh" userId="75f0984170e89680" providerId="LiveId" clId="{8EB1DEAC-9C50-4058-8C48-80C589AC1E0B}" dt="2024-11-28T09:42:34.778" v="4820" actId="14100"/>
          <ac:spMkLst>
            <pc:docMk/>
            <pc:sldMk cId="3262025374" sldId="271"/>
            <ac:spMk id="9" creationId="{C8AE5A87-825E-FB7C-FE29-1FF8C2645110}"/>
          </ac:spMkLst>
        </pc:spChg>
        <pc:spChg chg="add mod">
          <ac:chgData name="shakti singh" userId="75f0984170e89680" providerId="LiveId" clId="{8EB1DEAC-9C50-4058-8C48-80C589AC1E0B}" dt="2024-11-28T09:42:57.238" v="4825" actId="208"/>
          <ac:spMkLst>
            <pc:docMk/>
            <pc:sldMk cId="3262025374" sldId="271"/>
            <ac:spMk id="10" creationId="{3F5A07E2-ED96-8D88-E35A-6C66FC44609C}"/>
          </ac:spMkLst>
        </pc:spChg>
        <pc:picChg chg="add mod modCrop">
          <ac:chgData name="shakti singh" userId="75f0984170e89680" providerId="LiveId" clId="{8EB1DEAC-9C50-4058-8C48-80C589AC1E0B}" dt="2024-11-28T09:29:27.108" v="4038" actId="1076"/>
          <ac:picMkLst>
            <pc:docMk/>
            <pc:sldMk cId="3262025374" sldId="271"/>
            <ac:picMk id="3" creationId="{39BF4D58-9FD1-F6F0-3AEE-AF81200B5A65}"/>
          </ac:picMkLst>
        </pc:picChg>
        <pc:picChg chg="add mod modCrop">
          <ac:chgData name="shakti singh" userId="75f0984170e89680" providerId="LiveId" clId="{8EB1DEAC-9C50-4058-8C48-80C589AC1E0B}" dt="2024-11-28T09:27:22.111" v="3900" actId="14100"/>
          <ac:picMkLst>
            <pc:docMk/>
            <pc:sldMk cId="3262025374" sldId="271"/>
            <ac:picMk id="5" creationId="{90643384-374B-2860-B518-CFB00E5A3AFF}"/>
          </ac:picMkLst>
        </pc:picChg>
      </pc:sldChg>
      <pc:sldChg chg="addSp modSp new mod">
        <pc:chgData name="shakti singh" userId="75f0984170e89680" providerId="LiveId" clId="{8EB1DEAC-9C50-4058-8C48-80C589AC1E0B}" dt="2024-11-28T09:41:52.395" v="4813" actId="1076"/>
        <pc:sldMkLst>
          <pc:docMk/>
          <pc:sldMk cId="1710183520" sldId="272"/>
        </pc:sldMkLst>
        <pc:spChg chg="add mod">
          <ac:chgData name="shakti singh" userId="75f0984170e89680" providerId="LiveId" clId="{8EB1DEAC-9C50-4058-8C48-80C589AC1E0B}" dt="2024-11-28T09:41:14.004" v="4807" actId="14861"/>
          <ac:spMkLst>
            <pc:docMk/>
            <pc:sldMk cId="1710183520" sldId="272"/>
            <ac:spMk id="2" creationId="{300E1239-EF30-7403-56A1-7DF140F18E7A}"/>
          </ac:spMkLst>
        </pc:spChg>
        <pc:picChg chg="add mod">
          <ac:chgData name="shakti singh" userId="75f0984170e89680" providerId="LiveId" clId="{8EB1DEAC-9C50-4058-8C48-80C589AC1E0B}" dt="2024-11-28T09:41:52.395" v="4813" actId="1076"/>
          <ac:picMkLst>
            <pc:docMk/>
            <pc:sldMk cId="1710183520" sldId="272"/>
            <ac:picMk id="4" creationId="{8E18A663-0127-5925-BE10-EFC143D2015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1AB1C-C2C1-472A-99E6-DEBDDF95F736}"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IN"/>
        </a:p>
      </dgm:t>
    </dgm:pt>
    <dgm:pt modelId="{F3872A71-5F07-4477-8C23-ACB5925527EB}">
      <dgm:prSet/>
      <dgm:spPr/>
      <dgm:t>
        <a:bodyPr/>
        <a:lstStyle/>
        <a:p>
          <a:r>
            <a:rPr lang="en-IN" b="0" i="0"/>
            <a:t>Company Overview</a:t>
          </a:r>
          <a:endParaRPr lang="en-IN"/>
        </a:p>
      </dgm:t>
    </dgm:pt>
    <dgm:pt modelId="{30E758D3-7164-4A93-88AA-FAB83BE27F94}" type="parTrans" cxnId="{4EF9D10E-28EE-4052-AFF4-A395E6D4D9D2}">
      <dgm:prSet/>
      <dgm:spPr/>
      <dgm:t>
        <a:bodyPr/>
        <a:lstStyle/>
        <a:p>
          <a:endParaRPr lang="en-IN"/>
        </a:p>
      </dgm:t>
    </dgm:pt>
    <dgm:pt modelId="{9F91BEE2-6959-455B-B673-9669B649C278}" type="sibTrans" cxnId="{4EF9D10E-28EE-4052-AFF4-A395E6D4D9D2}">
      <dgm:prSet/>
      <dgm:spPr/>
      <dgm:t>
        <a:bodyPr/>
        <a:lstStyle/>
        <a:p>
          <a:endParaRPr lang="en-IN"/>
        </a:p>
      </dgm:t>
    </dgm:pt>
    <dgm:pt modelId="{429DEB0F-1BC8-4028-80C2-B6B88AF69FAB}">
      <dgm:prSet/>
      <dgm:spPr/>
      <dgm:t>
        <a:bodyPr/>
        <a:lstStyle/>
        <a:p>
          <a:r>
            <a:rPr lang="en-IN" b="0" i="0"/>
            <a:t>Data </a:t>
          </a:r>
          <a:endParaRPr lang="en-IN"/>
        </a:p>
      </dgm:t>
    </dgm:pt>
    <dgm:pt modelId="{3DAA72D1-C424-4660-B129-75CC48396F7E}" type="parTrans" cxnId="{A3308F2E-E90E-4F18-8AD6-48C6D9B1786D}">
      <dgm:prSet/>
      <dgm:spPr/>
      <dgm:t>
        <a:bodyPr/>
        <a:lstStyle/>
        <a:p>
          <a:endParaRPr lang="en-IN"/>
        </a:p>
      </dgm:t>
    </dgm:pt>
    <dgm:pt modelId="{DF0ABFD5-A070-423D-A783-7D5AC8A9B9B1}" type="sibTrans" cxnId="{A3308F2E-E90E-4F18-8AD6-48C6D9B1786D}">
      <dgm:prSet/>
      <dgm:spPr/>
      <dgm:t>
        <a:bodyPr/>
        <a:lstStyle/>
        <a:p>
          <a:endParaRPr lang="en-IN"/>
        </a:p>
      </dgm:t>
    </dgm:pt>
    <dgm:pt modelId="{56951E4F-D709-4409-BC2C-2CBB02A5B196}">
      <dgm:prSet/>
      <dgm:spPr/>
      <dgm:t>
        <a:bodyPr/>
        <a:lstStyle/>
        <a:p>
          <a:r>
            <a:rPr lang="en-IN" b="0" i="0"/>
            <a:t>Insights &amp; Visuals</a:t>
          </a:r>
          <a:endParaRPr lang="en-IN"/>
        </a:p>
      </dgm:t>
    </dgm:pt>
    <dgm:pt modelId="{CC862724-EF15-4335-AA96-702B223B418D}" type="parTrans" cxnId="{3FB779B9-DFA4-44CF-9F77-FECC55095CC3}">
      <dgm:prSet/>
      <dgm:spPr/>
      <dgm:t>
        <a:bodyPr/>
        <a:lstStyle/>
        <a:p>
          <a:endParaRPr lang="en-IN"/>
        </a:p>
      </dgm:t>
    </dgm:pt>
    <dgm:pt modelId="{73FDF50E-1D0F-4903-B753-6D6425245C60}" type="sibTrans" cxnId="{3FB779B9-DFA4-44CF-9F77-FECC55095CC3}">
      <dgm:prSet/>
      <dgm:spPr/>
      <dgm:t>
        <a:bodyPr/>
        <a:lstStyle/>
        <a:p>
          <a:endParaRPr lang="en-IN"/>
        </a:p>
      </dgm:t>
    </dgm:pt>
    <dgm:pt modelId="{464573A0-6464-4666-B672-9855AB3FD924}" type="pres">
      <dgm:prSet presAssocID="{CB11AB1C-C2C1-472A-99E6-DEBDDF95F736}" presName="Name0" presStyleCnt="0">
        <dgm:presLayoutVars>
          <dgm:dir/>
          <dgm:resizeHandles val="exact"/>
        </dgm:presLayoutVars>
      </dgm:prSet>
      <dgm:spPr/>
    </dgm:pt>
    <dgm:pt modelId="{0ECA4382-9F13-4A5B-A177-B1F3C82DE55E}" type="pres">
      <dgm:prSet presAssocID="{CB11AB1C-C2C1-472A-99E6-DEBDDF95F736}" presName="arrow" presStyleLbl="bgShp" presStyleIdx="0" presStyleCnt="1" custLinFactNeighborX="1064" custLinFactNeighborY="1619"/>
      <dgm:spPr/>
    </dgm:pt>
    <dgm:pt modelId="{600D3E6B-A705-4E76-A920-AD658462E2E1}" type="pres">
      <dgm:prSet presAssocID="{CB11AB1C-C2C1-472A-99E6-DEBDDF95F736}" presName="points" presStyleCnt="0"/>
      <dgm:spPr/>
    </dgm:pt>
    <dgm:pt modelId="{2A4CD674-5FBA-4DAF-B449-9C780DE42650}" type="pres">
      <dgm:prSet presAssocID="{F3872A71-5F07-4477-8C23-ACB5925527EB}" presName="compositeA" presStyleCnt="0"/>
      <dgm:spPr/>
    </dgm:pt>
    <dgm:pt modelId="{3E8F011C-05BF-44E7-8A27-DAFD8B99EB6B}" type="pres">
      <dgm:prSet presAssocID="{F3872A71-5F07-4477-8C23-ACB5925527EB}" presName="textA" presStyleLbl="revTx" presStyleIdx="0" presStyleCnt="3">
        <dgm:presLayoutVars>
          <dgm:bulletEnabled val="1"/>
        </dgm:presLayoutVars>
      </dgm:prSet>
      <dgm:spPr/>
    </dgm:pt>
    <dgm:pt modelId="{A920613E-05B7-4775-B955-7CF6BB13BF66}" type="pres">
      <dgm:prSet presAssocID="{F3872A71-5F07-4477-8C23-ACB5925527EB}" presName="circleA" presStyleLbl="node1" presStyleIdx="0" presStyleCnt="3"/>
      <dgm:spPr/>
    </dgm:pt>
    <dgm:pt modelId="{86FA3596-279A-4B79-88DF-1C3A7A20510A}" type="pres">
      <dgm:prSet presAssocID="{F3872A71-5F07-4477-8C23-ACB5925527EB}" presName="spaceA" presStyleCnt="0"/>
      <dgm:spPr/>
    </dgm:pt>
    <dgm:pt modelId="{3771BB27-2548-4419-99B1-6B5672F37D5C}" type="pres">
      <dgm:prSet presAssocID="{9F91BEE2-6959-455B-B673-9669B649C278}" presName="space" presStyleCnt="0"/>
      <dgm:spPr/>
    </dgm:pt>
    <dgm:pt modelId="{4A192259-F3DB-4FE2-9206-73FF0E4F78BC}" type="pres">
      <dgm:prSet presAssocID="{429DEB0F-1BC8-4028-80C2-B6B88AF69FAB}" presName="compositeB" presStyleCnt="0"/>
      <dgm:spPr/>
    </dgm:pt>
    <dgm:pt modelId="{C16910C1-617F-43F9-8FA4-D75D6512C056}" type="pres">
      <dgm:prSet presAssocID="{429DEB0F-1BC8-4028-80C2-B6B88AF69FAB}" presName="textB" presStyleLbl="revTx" presStyleIdx="1" presStyleCnt="3">
        <dgm:presLayoutVars>
          <dgm:bulletEnabled val="1"/>
        </dgm:presLayoutVars>
      </dgm:prSet>
      <dgm:spPr/>
    </dgm:pt>
    <dgm:pt modelId="{BFC5B8A9-1FC1-4B87-92A3-3BB651672821}" type="pres">
      <dgm:prSet presAssocID="{429DEB0F-1BC8-4028-80C2-B6B88AF69FAB}" presName="circleB" presStyleLbl="node1" presStyleIdx="1" presStyleCnt="3"/>
      <dgm:spPr/>
    </dgm:pt>
    <dgm:pt modelId="{D71E86A9-09B7-4349-A8E7-48F9E897A34E}" type="pres">
      <dgm:prSet presAssocID="{429DEB0F-1BC8-4028-80C2-B6B88AF69FAB}" presName="spaceB" presStyleCnt="0"/>
      <dgm:spPr/>
    </dgm:pt>
    <dgm:pt modelId="{366850BF-DE42-4153-8B42-555D17181F51}" type="pres">
      <dgm:prSet presAssocID="{DF0ABFD5-A070-423D-A783-7D5AC8A9B9B1}" presName="space" presStyleCnt="0"/>
      <dgm:spPr/>
    </dgm:pt>
    <dgm:pt modelId="{65D69F1C-97E9-4C4C-BA04-734C2B9F9EF5}" type="pres">
      <dgm:prSet presAssocID="{56951E4F-D709-4409-BC2C-2CBB02A5B196}" presName="compositeA" presStyleCnt="0"/>
      <dgm:spPr/>
    </dgm:pt>
    <dgm:pt modelId="{DCC6425E-17BA-4E29-8755-DA279230E823}" type="pres">
      <dgm:prSet presAssocID="{56951E4F-D709-4409-BC2C-2CBB02A5B196}" presName="textA" presStyleLbl="revTx" presStyleIdx="2" presStyleCnt="3">
        <dgm:presLayoutVars>
          <dgm:bulletEnabled val="1"/>
        </dgm:presLayoutVars>
      </dgm:prSet>
      <dgm:spPr/>
    </dgm:pt>
    <dgm:pt modelId="{7C33C774-55D7-4F3B-91AA-4BCE61147F58}" type="pres">
      <dgm:prSet presAssocID="{56951E4F-D709-4409-BC2C-2CBB02A5B196}" presName="circleA" presStyleLbl="node1" presStyleIdx="2" presStyleCnt="3"/>
      <dgm:spPr/>
    </dgm:pt>
    <dgm:pt modelId="{DD408F46-2010-47DB-8C64-A73BE4235CC7}" type="pres">
      <dgm:prSet presAssocID="{56951E4F-D709-4409-BC2C-2CBB02A5B196}" presName="spaceA" presStyleCnt="0"/>
      <dgm:spPr/>
    </dgm:pt>
  </dgm:ptLst>
  <dgm:cxnLst>
    <dgm:cxn modelId="{4EF9D10E-28EE-4052-AFF4-A395E6D4D9D2}" srcId="{CB11AB1C-C2C1-472A-99E6-DEBDDF95F736}" destId="{F3872A71-5F07-4477-8C23-ACB5925527EB}" srcOrd="0" destOrd="0" parTransId="{30E758D3-7164-4A93-88AA-FAB83BE27F94}" sibTransId="{9F91BEE2-6959-455B-B673-9669B649C278}"/>
    <dgm:cxn modelId="{BBD31F17-0E38-423A-B7CC-74EE2071DAD1}" type="presOf" srcId="{F3872A71-5F07-4477-8C23-ACB5925527EB}" destId="{3E8F011C-05BF-44E7-8A27-DAFD8B99EB6B}" srcOrd="0" destOrd="0" presId="urn:microsoft.com/office/officeart/2005/8/layout/hProcess11"/>
    <dgm:cxn modelId="{A3308F2E-E90E-4F18-8AD6-48C6D9B1786D}" srcId="{CB11AB1C-C2C1-472A-99E6-DEBDDF95F736}" destId="{429DEB0F-1BC8-4028-80C2-B6B88AF69FAB}" srcOrd="1" destOrd="0" parTransId="{3DAA72D1-C424-4660-B129-75CC48396F7E}" sibTransId="{DF0ABFD5-A070-423D-A783-7D5AC8A9B9B1}"/>
    <dgm:cxn modelId="{1493C45F-F007-47C1-8CA2-4DA21F901B20}" type="presOf" srcId="{429DEB0F-1BC8-4028-80C2-B6B88AF69FAB}" destId="{C16910C1-617F-43F9-8FA4-D75D6512C056}" srcOrd="0" destOrd="0" presId="urn:microsoft.com/office/officeart/2005/8/layout/hProcess11"/>
    <dgm:cxn modelId="{B9837D8D-9CA6-43DD-8D40-87DB0934BE1C}" type="presOf" srcId="{56951E4F-D709-4409-BC2C-2CBB02A5B196}" destId="{DCC6425E-17BA-4E29-8755-DA279230E823}" srcOrd="0" destOrd="0" presId="urn:microsoft.com/office/officeart/2005/8/layout/hProcess11"/>
    <dgm:cxn modelId="{3FB779B9-DFA4-44CF-9F77-FECC55095CC3}" srcId="{CB11AB1C-C2C1-472A-99E6-DEBDDF95F736}" destId="{56951E4F-D709-4409-BC2C-2CBB02A5B196}" srcOrd="2" destOrd="0" parTransId="{CC862724-EF15-4335-AA96-702B223B418D}" sibTransId="{73FDF50E-1D0F-4903-B753-6D6425245C60}"/>
    <dgm:cxn modelId="{127484DF-619C-4C19-8E14-0835E5684519}" type="presOf" srcId="{CB11AB1C-C2C1-472A-99E6-DEBDDF95F736}" destId="{464573A0-6464-4666-B672-9855AB3FD924}" srcOrd="0" destOrd="0" presId="urn:microsoft.com/office/officeart/2005/8/layout/hProcess11"/>
    <dgm:cxn modelId="{2B8F533E-4378-4E7A-9834-3C6A1F566650}" type="presParOf" srcId="{464573A0-6464-4666-B672-9855AB3FD924}" destId="{0ECA4382-9F13-4A5B-A177-B1F3C82DE55E}" srcOrd="0" destOrd="0" presId="urn:microsoft.com/office/officeart/2005/8/layout/hProcess11"/>
    <dgm:cxn modelId="{5AAB65FB-C85A-4B72-BE7E-37BE0CF79A1C}" type="presParOf" srcId="{464573A0-6464-4666-B672-9855AB3FD924}" destId="{600D3E6B-A705-4E76-A920-AD658462E2E1}" srcOrd="1" destOrd="0" presId="urn:microsoft.com/office/officeart/2005/8/layout/hProcess11"/>
    <dgm:cxn modelId="{79031027-9695-4CFD-A1CE-E9443575F0C9}" type="presParOf" srcId="{600D3E6B-A705-4E76-A920-AD658462E2E1}" destId="{2A4CD674-5FBA-4DAF-B449-9C780DE42650}" srcOrd="0" destOrd="0" presId="urn:microsoft.com/office/officeart/2005/8/layout/hProcess11"/>
    <dgm:cxn modelId="{40850B73-1AAD-410A-9EE0-31AF1E60E3BB}" type="presParOf" srcId="{2A4CD674-5FBA-4DAF-B449-9C780DE42650}" destId="{3E8F011C-05BF-44E7-8A27-DAFD8B99EB6B}" srcOrd="0" destOrd="0" presId="urn:microsoft.com/office/officeart/2005/8/layout/hProcess11"/>
    <dgm:cxn modelId="{344EA1B4-A59C-44F4-A782-E0B076BB7FB6}" type="presParOf" srcId="{2A4CD674-5FBA-4DAF-B449-9C780DE42650}" destId="{A920613E-05B7-4775-B955-7CF6BB13BF66}" srcOrd="1" destOrd="0" presId="urn:microsoft.com/office/officeart/2005/8/layout/hProcess11"/>
    <dgm:cxn modelId="{A2400319-77F8-4E1D-BD35-055082A8062B}" type="presParOf" srcId="{2A4CD674-5FBA-4DAF-B449-9C780DE42650}" destId="{86FA3596-279A-4B79-88DF-1C3A7A20510A}" srcOrd="2" destOrd="0" presId="urn:microsoft.com/office/officeart/2005/8/layout/hProcess11"/>
    <dgm:cxn modelId="{553EFFA8-6A3D-45BC-B295-4F3CF4143031}" type="presParOf" srcId="{600D3E6B-A705-4E76-A920-AD658462E2E1}" destId="{3771BB27-2548-4419-99B1-6B5672F37D5C}" srcOrd="1" destOrd="0" presId="urn:microsoft.com/office/officeart/2005/8/layout/hProcess11"/>
    <dgm:cxn modelId="{D789CD10-0EE1-4313-8088-8E9B7E6A5AC6}" type="presParOf" srcId="{600D3E6B-A705-4E76-A920-AD658462E2E1}" destId="{4A192259-F3DB-4FE2-9206-73FF0E4F78BC}" srcOrd="2" destOrd="0" presId="urn:microsoft.com/office/officeart/2005/8/layout/hProcess11"/>
    <dgm:cxn modelId="{CF08106E-0286-443A-BCE3-38DCB77E6D1F}" type="presParOf" srcId="{4A192259-F3DB-4FE2-9206-73FF0E4F78BC}" destId="{C16910C1-617F-43F9-8FA4-D75D6512C056}" srcOrd="0" destOrd="0" presId="urn:microsoft.com/office/officeart/2005/8/layout/hProcess11"/>
    <dgm:cxn modelId="{4CEDACC4-E27C-432A-A447-2A0CE1D39AD3}" type="presParOf" srcId="{4A192259-F3DB-4FE2-9206-73FF0E4F78BC}" destId="{BFC5B8A9-1FC1-4B87-92A3-3BB651672821}" srcOrd="1" destOrd="0" presId="urn:microsoft.com/office/officeart/2005/8/layout/hProcess11"/>
    <dgm:cxn modelId="{41DF1B0B-3CA9-424B-A4BD-BCFAEE3B81F1}" type="presParOf" srcId="{4A192259-F3DB-4FE2-9206-73FF0E4F78BC}" destId="{D71E86A9-09B7-4349-A8E7-48F9E897A34E}" srcOrd="2" destOrd="0" presId="urn:microsoft.com/office/officeart/2005/8/layout/hProcess11"/>
    <dgm:cxn modelId="{02BDA0D4-BD3D-4B95-8426-6BAE0594EB22}" type="presParOf" srcId="{600D3E6B-A705-4E76-A920-AD658462E2E1}" destId="{366850BF-DE42-4153-8B42-555D17181F51}" srcOrd="3" destOrd="0" presId="urn:microsoft.com/office/officeart/2005/8/layout/hProcess11"/>
    <dgm:cxn modelId="{2DED2903-E7BB-4A4C-A2DD-58FE45DBBD27}" type="presParOf" srcId="{600D3E6B-A705-4E76-A920-AD658462E2E1}" destId="{65D69F1C-97E9-4C4C-BA04-734C2B9F9EF5}" srcOrd="4" destOrd="0" presId="urn:microsoft.com/office/officeart/2005/8/layout/hProcess11"/>
    <dgm:cxn modelId="{9BD718E5-0647-416B-925F-34136425A28E}" type="presParOf" srcId="{65D69F1C-97E9-4C4C-BA04-734C2B9F9EF5}" destId="{DCC6425E-17BA-4E29-8755-DA279230E823}" srcOrd="0" destOrd="0" presId="urn:microsoft.com/office/officeart/2005/8/layout/hProcess11"/>
    <dgm:cxn modelId="{6F3BDB2D-DB63-4A60-80C2-3B61523DD76B}" type="presParOf" srcId="{65D69F1C-97E9-4C4C-BA04-734C2B9F9EF5}" destId="{7C33C774-55D7-4F3B-91AA-4BCE61147F58}" srcOrd="1" destOrd="0" presId="urn:microsoft.com/office/officeart/2005/8/layout/hProcess11"/>
    <dgm:cxn modelId="{80D2C50A-0BAA-437F-B259-3EDDD001FF1E}" type="presParOf" srcId="{65D69F1C-97E9-4C4C-BA04-734C2B9F9EF5}" destId="{DD408F46-2010-47DB-8C64-A73BE4235CC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A4382-9F13-4A5B-A177-B1F3C82DE55E}">
      <dsp:nvSpPr>
        <dsp:cNvPr id="0" name=""/>
        <dsp:cNvSpPr/>
      </dsp:nvSpPr>
      <dsp:spPr>
        <a:xfrm>
          <a:off x="0" y="716493"/>
          <a:ext cx="7211504" cy="93513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8F011C-05BF-44E7-8A27-DAFD8B99EB6B}">
      <dsp:nvSpPr>
        <dsp:cNvPr id="0" name=""/>
        <dsp:cNvSpPr/>
      </dsp:nvSpPr>
      <dsp:spPr>
        <a:xfrm>
          <a:off x="3169" y="0"/>
          <a:ext cx="2091617" cy="9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n-IN" sz="2200" b="0" i="0" kern="1200"/>
            <a:t>Company Overview</a:t>
          </a:r>
          <a:endParaRPr lang="en-IN" sz="2200" kern="1200"/>
        </a:p>
      </dsp:txBody>
      <dsp:txXfrm>
        <a:off x="3169" y="0"/>
        <a:ext cx="2091617" cy="935138"/>
      </dsp:txXfrm>
    </dsp:sp>
    <dsp:sp modelId="{A920613E-05B7-4775-B955-7CF6BB13BF66}">
      <dsp:nvSpPr>
        <dsp:cNvPr id="0" name=""/>
        <dsp:cNvSpPr/>
      </dsp:nvSpPr>
      <dsp:spPr>
        <a:xfrm>
          <a:off x="932085" y="1052030"/>
          <a:ext cx="233784" cy="23378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6910C1-617F-43F9-8FA4-D75D6512C056}">
      <dsp:nvSpPr>
        <dsp:cNvPr id="0" name=""/>
        <dsp:cNvSpPr/>
      </dsp:nvSpPr>
      <dsp:spPr>
        <a:xfrm>
          <a:off x="2199367" y="1402707"/>
          <a:ext cx="2091617" cy="9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IN" sz="2200" b="0" i="0" kern="1200"/>
            <a:t>Data </a:t>
          </a:r>
          <a:endParaRPr lang="en-IN" sz="2200" kern="1200"/>
        </a:p>
      </dsp:txBody>
      <dsp:txXfrm>
        <a:off x="2199367" y="1402707"/>
        <a:ext cx="2091617" cy="935138"/>
      </dsp:txXfrm>
    </dsp:sp>
    <dsp:sp modelId="{BFC5B8A9-1FC1-4B87-92A3-3BB651672821}">
      <dsp:nvSpPr>
        <dsp:cNvPr id="0" name=""/>
        <dsp:cNvSpPr/>
      </dsp:nvSpPr>
      <dsp:spPr>
        <a:xfrm>
          <a:off x="3128284" y="1052030"/>
          <a:ext cx="233784" cy="23378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C6425E-17BA-4E29-8755-DA279230E823}">
      <dsp:nvSpPr>
        <dsp:cNvPr id="0" name=""/>
        <dsp:cNvSpPr/>
      </dsp:nvSpPr>
      <dsp:spPr>
        <a:xfrm>
          <a:off x="4395566" y="0"/>
          <a:ext cx="2091617" cy="9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n-IN" sz="2200" b="0" i="0" kern="1200"/>
            <a:t>Insights &amp; Visuals</a:t>
          </a:r>
          <a:endParaRPr lang="en-IN" sz="2200" kern="1200"/>
        </a:p>
      </dsp:txBody>
      <dsp:txXfrm>
        <a:off x="4395566" y="0"/>
        <a:ext cx="2091617" cy="935138"/>
      </dsp:txXfrm>
    </dsp:sp>
    <dsp:sp modelId="{7C33C774-55D7-4F3B-91AA-4BCE61147F58}">
      <dsp:nvSpPr>
        <dsp:cNvPr id="0" name=""/>
        <dsp:cNvSpPr/>
      </dsp:nvSpPr>
      <dsp:spPr>
        <a:xfrm>
          <a:off x="5324483" y="1052030"/>
          <a:ext cx="233784" cy="23378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30400" y="1375151"/>
            <a:ext cx="10331200" cy="2610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113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3390800" y="4124051"/>
            <a:ext cx="5410400" cy="5460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grpSp>
        <p:nvGrpSpPr>
          <p:cNvPr id="11" name="Google Shape;11;p2"/>
          <p:cNvGrpSpPr/>
          <p:nvPr/>
        </p:nvGrpSpPr>
        <p:grpSpPr>
          <a:xfrm>
            <a:off x="10331971" y="-7"/>
            <a:ext cx="1860044" cy="807341"/>
            <a:chOff x="3468800" y="239525"/>
            <a:chExt cx="843175" cy="365975"/>
          </a:xfrm>
        </p:grpSpPr>
        <p:sp>
          <p:nvSpPr>
            <p:cNvPr id="12" name="Google Shape;12;p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205" y="35"/>
            <a:ext cx="713347" cy="713347"/>
            <a:chOff x="5807050" y="884950"/>
            <a:chExt cx="343550" cy="343550"/>
          </a:xfrm>
        </p:grpSpPr>
        <p:sp>
          <p:nvSpPr>
            <p:cNvPr id="31" name="Google Shape;31;p2"/>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40;p2"/>
          <p:cNvGrpSpPr/>
          <p:nvPr/>
        </p:nvGrpSpPr>
        <p:grpSpPr>
          <a:xfrm rot="-5400000">
            <a:off x="11001571" y="1608055"/>
            <a:ext cx="1422893" cy="275165"/>
            <a:chOff x="5589725" y="3057300"/>
            <a:chExt cx="352900" cy="68250"/>
          </a:xfrm>
        </p:grpSpPr>
        <p:sp>
          <p:nvSpPr>
            <p:cNvPr id="41" name="Google Shape;41;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 name="Google Shape;53;p2"/>
          <p:cNvGrpSpPr/>
          <p:nvPr/>
        </p:nvGrpSpPr>
        <p:grpSpPr>
          <a:xfrm rot="-5400000">
            <a:off x="-245263" y="4758655"/>
            <a:ext cx="1422893" cy="275165"/>
            <a:chOff x="5589725" y="3057300"/>
            <a:chExt cx="352900" cy="68250"/>
          </a:xfrm>
        </p:grpSpPr>
        <p:sp>
          <p:nvSpPr>
            <p:cNvPr id="54" name="Google Shape;54;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 name="Google Shape;66;p2"/>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67" name="Google Shape;67;p2"/>
          <p:cNvGrpSpPr/>
          <p:nvPr/>
        </p:nvGrpSpPr>
        <p:grpSpPr>
          <a:xfrm rot="5400000">
            <a:off x="5985367" y="5889330"/>
            <a:ext cx="221267" cy="1144021"/>
            <a:chOff x="1349300" y="3328375"/>
            <a:chExt cx="68250" cy="352875"/>
          </a:xfrm>
        </p:grpSpPr>
        <p:sp>
          <p:nvSpPr>
            <p:cNvPr id="68" name="Google Shape;68;p2"/>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1128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0"/>
        <p:cNvGrpSpPr/>
        <p:nvPr/>
      </p:nvGrpSpPr>
      <p:grpSpPr>
        <a:xfrm>
          <a:off x="0" y="0"/>
          <a:ext cx="0" cy="0"/>
          <a:chOff x="0" y="0"/>
          <a:chExt cx="0" cy="0"/>
        </a:xfrm>
      </p:grpSpPr>
      <p:sp>
        <p:nvSpPr>
          <p:cNvPr id="631" name="Google Shape;631;p11"/>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632" name="Google Shape;632;p11"/>
          <p:cNvGrpSpPr/>
          <p:nvPr/>
        </p:nvGrpSpPr>
        <p:grpSpPr>
          <a:xfrm>
            <a:off x="5" y="-7"/>
            <a:ext cx="1860044" cy="807341"/>
            <a:chOff x="3468800" y="239525"/>
            <a:chExt cx="843175" cy="365975"/>
          </a:xfrm>
        </p:grpSpPr>
        <p:sp>
          <p:nvSpPr>
            <p:cNvPr id="633" name="Google Shape;633;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1" name="Google Shape;651;p11"/>
          <p:cNvGrpSpPr/>
          <p:nvPr/>
        </p:nvGrpSpPr>
        <p:grpSpPr>
          <a:xfrm rot="-5400000">
            <a:off x="-245263" y="4758655"/>
            <a:ext cx="1422893" cy="275165"/>
            <a:chOff x="5589725" y="3057300"/>
            <a:chExt cx="352900" cy="68250"/>
          </a:xfrm>
        </p:grpSpPr>
        <p:sp>
          <p:nvSpPr>
            <p:cNvPr id="652" name="Google Shape;652;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4" name="Google Shape;664;p11"/>
          <p:cNvGrpSpPr/>
          <p:nvPr/>
        </p:nvGrpSpPr>
        <p:grpSpPr>
          <a:xfrm>
            <a:off x="9815638" y="219072"/>
            <a:ext cx="1422893" cy="275165"/>
            <a:chOff x="5589725" y="3057300"/>
            <a:chExt cx="352900" cy="68250"/>
          </a:xfrm>
        </p:grpSpPr>
        <p:sp>
          <p:nvSpPr>
            <p:cNvPr id="665" name="Google Shape;665;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7" name="Google Shape;677;p11"/>
          <p:cNvGrpSpPr/>
          <p:nvPr/>
        </p:nvGrpSpPr>
        <p:grpSpPr>
          <a:xfrm rot="-5400000">
            <a:off x="10858305" y="4380260"/>
            <a:ext cx="1860044" cy="807341"/>
            <a:chOff x="3468800" y="239525"/>
            <a:chExt cx="843175" cy="365975"/>
          </a:xfrm>
        </p:grpSpPr>
        <p:sp>
          <p:nvSpPr>
            <p:cNvPr id="678" name="Google Shape;678;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6" name="Google Shape;696;p11"/>
          <p:cNvGrpSpPr/>
          <p:nvPr/>
        </p:nvGrpSpPr>
        <p:grpSpPr>
          <a:xfrm>
            <a:off x="11478639" y="1"/>
            <a:ext cx="713347" cy="713347"/>
            <a:chOff x="5807050" y="884950"/>
            <a:chExt cx="343550" cy="343550"/>
          </a:xfrm>
        </p:grpSpPr>
        <p:sp>
          <p:nvSpPr>
            <p:cNvPr id="697" name="Google Shape;697;p11"/>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1"/>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1"/>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1"/>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1"/>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1"/>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1"/>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1"/>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1"/>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6" name="Google Shape;706;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07" name="Google Shape;707;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43999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Tree>
    <p:extLst>
      <p:ext uri="{BB962C8B-B14F-4D97-AF65-F5344CB8AC3E}">
        <p14:creationId xmlns:p14="http://schemas.microsoft.com/office/powerpoint/2010/main" val="1192486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09"/>
        <p:cNvGrpSpPr/>
        <p:nvPr/>
      </p:nvGrpSpPr>
      <p:grpSpPr>
        <a:xfrm>
          <a:off x="0" y="0"/>
          <a:ext cx="0" cy="0"/>
          <a:chOff x="0" y="0"/>
          <a:chExt cx="0" cy="0"/>
        </a:xfrm>
      </p:grpSpPr>
      <p:sp>
        <p:nvSpPr>
          <p:cNvPr id="710" name="Google Shape;710;p13"/>
          <p:cNvSpPr txBox="1">
            <a:spLocks noGrp="1"/>
          </p:cNvSpPr>
          <p:nvPr>
            <p:ph type="title"/>
          </p:nvPr>
        </p:nvSpPr>
        <p:spPr>
          <a:xfrm>
            <a:off x="1359000" y="3809567"/>
            <a:ext cx="9474000" cy="49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67"/>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711" name="Google Shape;711;p13"/>
          <p:cNvSpPr txBox="1">
            <a:spLocks noGrp="1"/>
          </p:cNvSpPr>
          <p:nvPr>
            <p:ph type="subTitle" idx="1"/>
          </p:nvPr>
        </p:nvSpPr>
        <p:spPr>
          <a:xfrm>
            <a:off x="1359000" y="1540833"/>
            <a:ext cx="9474000" cy="234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40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grpSp>
        <p:nvGrpSpPr>
          <p:cNvPr id="712" name="Google Shape;712;p13"/>
          <p:cNvGrpSpPr/>
          <p:nvPr/>
        </p:nvGrpSpPr>
        <p:grpSpPr>
          <a:xfrm rot="-5400000">
            <a:off x="-526362" y="526360"/>
            <a:ext cx="1860044" cy="807341"/>
            <a:chOff x="3468800" y="239525"/>
            <a:chExt cx="843175" cy="365975"/>
          </a:xfrm>
        </p:grpSpPr>
        <p:sp>
          <p:nvSpPr>
            <p:cNvPr id="713" name="Google Shape;713;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1" name="Google Shape;731;p13"/>
          <p:cNvGrpSpPr/>
          <p:nvPr/>
        </p:nvGrpSpPr>
        <p:grpSpPr>
          <a:xfrm rot="-5400000">
            <a:off x="10858438" y="526360"/>
            <a:ext cx="1860044" cy="807341"/>
            <a:chOff x="3468800" y="239525"/>
            <a:chExt cx="843175" cy="365975"/>
          </a:xfrm>
        </p:grpSpPr>
        <p:sp>
          <p:nvSpPr>
            <p:cNvPr id="732" name="Google Shape;732;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0" name="Google Shape;750;p13"/>
          <p:cNvGrpSpPr/>
          <p:nvPr/>
        </p:nvGrpSpPr>
        <p:grpSpPr>
          <a:xfrm>
            <a:off x="5384554" y="215255"/>
            <a:ext cx="1422893" cy="275165"/>
            <a:chOff x="5589725" y="3057300"/>
            <a:chExt cx="352900" cy="68250"/>
          </a:xfrm>
        </p:grpSpPr>
        <p:sp>
          <p:nvSpPr>
            <p:cNvPr id="751" name="Google Shape;751;p1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3" name="Google Shape;763;p13"/>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spTree>
    <p:extLst>
      <p:ext uri="{BB962C8B-B14F-4D97-AF65-F5344CB8AC3E}">
        <p14:creationId xmlns:p14="http://schemas.microsoft.com/office/powerpoint/2010/main" val="1352037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64"/>
        <p:cNvGrpSpPr/>
        <p:nvPr/>
      </p:nvGrpSpPr>
      <p:grpSpPr>
        <a:xfrm>
          <a:off x="0" y="0"/>
          <a:ext cx="0" cy="0"/>
          <a:chOff x="0" y="0"/>
          <a:chExt cx="0" cy="0"/>
        </a:xfrm>
      </p:grpSpPr>
      <p:sp>
        <p:nvSpPr>
          <p:cNvPr id="765" name="Google Shape;765;p14"/>
          <p:cNvSpPr txBox="1">
            <a:spLocks noGrp="1"/>
          </p:cNvSpPr>
          <p:nvPr>
            <p:ph type="subTitle" idx="1"/>
          </p:nvPr>
        </p:nvSpPr>
        <p:spPr>
          <a:xfrm>
            <a:off x="960000" y="3984567"/>
            <a:ext cx="3280400" cy="54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766" name="Google Shape;766;p14"/>
          <p:cNvSpPr txBox="1">
            <a:spLocks noGrp="1"/>
          </p:cNvSpPr>
          <p:nvPr>
            <p:ph type="subTitle" idx="2"/>
          </p:nvPr>
        </p:nvSpPr>
        <p:spPr>
          <a:xfrm>
            <a:off x="960000" y="5081435"/>
            <a:ext cx="32804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67" name="Google Shape;767;p14"/>
          <p:cNvSpPr txBox="1">
            <a:spLocks noGrp="1"/>
          </p:cNvSpPr>
          <p:nvPr>
            <p:ph type="subTitle" idx="3"/>
          </p:nvPr>
        </p:nvSpPr>
        <p:spPr>
          <a:xfrm>
            <a:off x="4455800" y="5081435"/>
            <a:ext cx="32804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68" name="Google Shape;768;p14"/>
          <p:cNvSpPr txBox="1">
            <a:spLocks noGrp="1"/>
          </p:cNvSpPr>
          <p:nvPr>
            <p:ph type="subTitle" idx="4"/>
          </p:nvPr>
        </p:nvSpPr>
        <p:spPr>
          <a:xfrm>
            <a:off x="7964419" y="5081435"/>
            <a:ext cx="32804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69" name="Google Shape;769;p14"/>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70" name="Google Shape;770;p14"/>
          <p:cNvSpPr txBox="1">
            <a:spLocks noGrp="1"/>
          </p:cNvSpPr>
          <p:nvPr>
            <p:ph type="subTitle" idx="5"/>
          </p:nvPr>
        </p:nvSpPr>
        <p:spPr>
          <a:xfrm>
            <a:off x="4455800" y="3984567"/>
            <a:ext cx="3280400" cy="54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771" name="Google Shape;771;p14"/>
          <p:cNvSpPr txBox="1">
            <a:spLocks noGrp="1"/>
          </p:cNvSpPr>
          <p:nvPr>
            <p:ph type="subTitle" idx="6"/>
          </p:nvPr>
        </p:nvSpPr>
        <p:spPr>
          <a:xfrm>
            <a:off x="7964419" y="3984567"/>
            <a:ext cx="3280400" cy="54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772" name="Google Shape;772;p14"/>
          <p:cNvSpPr txBox="1">
            <a:spLocks noGrp="1"/>
          </p:cNvSpPr>
          <p:nvPr>
            <p:ph type="subTitle" idx="7"/>
          </p:nvPr>
        </p:nvSpPr>
        <p:spPr>
          <a:xfrm>
            <a:off x="960000" y="4484633"/>
            <a:ext cx="3280400" cy="6912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3" name="Google Shape;773;p14"/>
          <p:cNvSpPr txBox="1">
            <a:spLocks noGrp="1"/>
          </p:cNvSpPr>
          <p:nvPr>
            <p:ph type="subTitle" idx="8"/>
          </p:nvPr>
        </p:nvSpPr>
        <p:spPr>
          <a:xfrm>
            <a:off x="4455800" y="4522267"/>
            <a:ext cx="3280400" cy="6948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4" name="Google Shape;774;p14"/>
          <p:cNvSpPr txBox="1">
            <a:spLocks noGrp="1"/>
          </p:cNvSpPr>
          <p:nvPr>
            <p:ph type="subTitle" idx="9"/>
          </p:nvPr>
        </p:nvSpPr>
        <p:spPr>
          <a:xfrm>
            <a:off x="7964419" y="4522267"/>
            <a:ext cx="3280400" cy="6948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5" name="Google Shape;775;p14"/>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776" name="Google Shape;776;p14"/>
          <p:cNvGrpSpPr/>
          <p:nvPr/>
        </p:nvGrpSpPr>
        <p:grpSpPr>
          <a:xfrm rot="-5400000">
            <a:off x="-97136" y="553646"/>
            <a:ext cx="1181415" cy="231649"/>
            <a:chOff x="5589725" y="3057300"/>
            <a:chExt cx="352900" cy="68250"/>
          </a:xfrm>
        </p:grpSpPr>
        <p:sp>
          <p:nvSpPr>
            <p:cNvPr id="777" name="Google Shape;777;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9" name="Google Shape;789;p14"/>
          <p:cNvGrpSpPr/>
          <p:nvPr/>
        </p:nvGrpSpPr>
        <p:grpSpPr>
          <a:xfrm>
            <a:off x="-285" y="5816557"/>
            <a:ext cx="621780" cy="621780"/>
            <a:chOff x="5807050" y="884950"/>
            <a:chExt cx="343550" cy="343550"/>
          </a:xfrm>
        </p:grpSpPr>
        <p:sp>
          <p:nvSpPr>
            <p:cNvPr id="790" name="Google Shape;790;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9" name="Google Shape;799;p14"/>
          <p:cNvGrpSpPr/>
          <p:nvPr/>
        </p:nvGrpSpPr>
        <p:grpSpPr>
          <a:xfrm rot="-5400000">
            <a:off x="11100854" y="5596437"/>
            <a:ext cx="1181415" cy="231649"/>
            <a:chOff x="5589725" y="3057300"/>
            <a:chExt cx="352900" cy="68250"/>
          </a:xfrm>
        </p:grpSpPr>
        <p:sp>
          <p:nvSpPr>
            <p:cNvPr id="800" name="Google Shape;800;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2" name="Google Shape;812;p14"/>
          <p:cNvGrpSpPr/>
          <p:nvPr/>
        </p:nvGrpSpPr>
        <p:grpSpPr>
          <a:xfrm>
            <a:off x="11579949" y="-43"/>
            <a:ext cx="621780" cy="621780"/>
            <a:chOff x="5807050" y="884950"/>
            <a:chExt cx="343550" cy="343550"/>
          </a:xfrm>
        </p:grpSpPr>
        <p:sp>
          <p:nvSpPr>
            <p:cNvPr id="813" name="Google Shape;813;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8156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2"/>
        <p:cNvGrpSpPr/>
        <p:nvPr/>
      </p:nvGrpSpPr>
      <p:grpSpPr>
        <a:xfrm>
          <a:off x="0" y="0"/>
          <a:ext cx="0" cy="0"/>
          <a:chOff x="0" y="0"/>
          <a:chExt cx="0" cy="0"/>
        </a:xfrm>
      </p:grpSpPr>
      <p:sp>
        <p:nvSpPr>
          <p:cNvPr id="823" name="Google Shape;823;p15"/>
          <p:cNvSpPr txBox="1">
            <a:spLocks noGrp="1"/>
          </p:cNvSpPr>
          <p:nvPr>
            <p:ph type="subTitle" idx="1"/>
          </p:nvPr>
        </p:nvSpPr>
        <p:spPr>
          <a:xfrm>
            <a:off x="2374228" y="2067167"/>
            <a:ext cx="3619600" cy="48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24" name="Google Shape;824;p15"/>
          <p:cNvSpPr txBox="1">
            <a:spLocks noGrp="1"/>
          </p:cNvSpPr>
          <p:nvPr>
            <p:ph type="subTitle" idx="2"/>
          </p:nvPr>
        </p:nvSpPr>
        <p:spPr>
          <a:xfrm>
            <a:off x="2374228" y="2357577"/>
            <a:ext cx="36196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5" name="Google Shape;825;p15"/>
          <p:cNvSpPr txBox="1">
            <a:spLocks noGrp="1"/>
          </p:cNvSpPr>
          <p:nvPr>
            <p:ph type="subTitle" idx="3"/>
          </p:nvPr>
        </p:nvSpPr>
        <p:spPr>
          <a:xfrm>
            <a:off x="7598401" y="2357577"/>
            <a:ext cx="36196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6" name="Google Shape;826;p15"/>
          <p:cNvSpPr txBox="1">
            <a:spLocks noGrp="1"/>
          </p:cNvSpPr>
          <p:nvPr>
            <p:ph type="subTitle" idx="4"/>
          </p:nvPr>
        </p:nvSpPr>
        <p:spPr>
          <a:xfrm>
            <a:off x="2374228" y="4396215"/>
            <a:ext cx="36196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7" name="Google Shape;827;p15"/>
          <p:cNvSpPr txBox="1">
            <a:spLocks noGrp="1"/>
          </p:cNvSpPr>
          <p:nvPr>
            <p:ph type="subTitle" idx="5"/>
          </p:nvPr>
        </p:nvSpPr>
        <p:spPr>
          <a:xfrm>
            <a:off x="7598401" y="4396215"/>
            <a:ext cx="36196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8" name="Google Shape;828;p15"/>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29" name="Google Shape;829;p15"/>
          <p:cNvSpPr txBox="1">
            <a:spLocks noGrp="1"/>
          </p:cNvSpPr>
          <p:nvPr>
            <p:ph type="subTitle" idx="6"/>
          </p:nvPr>
        </p:nvSpPr>
        <p:spPr>
          <a:xfrm>
            <a:off x="2374228" y="4108804"/>
            <a:ext cx="3619600" cy="48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30" name="Google Shape;830;p15"/>
          <p:cNvSpPr txBox="1">
            <a:spLocks noGrp="1"/>
          </p:cNvSpPr>
          <p:nvPr>
            <p:ph type="subTitle" idx="7"/>
          </p:nvPr>
        </p:nvSpPr>
        <p:spPr>
          <a:xfrm>
            <a:off x="7598401" y="2067167"/>
            <a:ext cx="3619600" cy="48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31" name="Google Shape;831;p15"/>
          <p:cNvSpPr txBox="1">
            <a:spLocks noGrp="1"/>
          </p:cNvSpPr>
          <p:nvPr>
            <p:ph type="subTitle" idx="8"/>
          </p:nvPr>
        </p:nvSpPr>
        <p:spPr>
          <a:xfrm>
            <a:off x="7598401" y="4108804"/>
            <a:ext cx="3619600" cy="48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grpSp>
        <p:nvGrpSpPr>
          <p:cNvPr id="832" name="Google Shape;832;p15"/>
          <p:cNvGrpSpPr/>
          <p:nvPr/>
        </p:nvGrpSpPr>
        <p:grpSpPr>
          <a:xfrm>
            <a:off x="11579949" y="-43"/>
            <a:ext cx="621780" cy="621780"/>
            <a:chOff x="5807050" y="884950"/>
            <a:chExt cx="343550" cy="343550"/>
          </a:xfrm>
        </p:grpSpPr>
        <p:sp>
          <p:nvSpPr>
            <p:cNvPr id="833" name="Google Shape;833;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2" name="Google Shape;842;p15"/>
          <p:cNvGrpSpPr/>
          <p:nvPr/>
        </p:nvGrpSpPr>
        <p:grpSpPr>
          <a:xfrm rot="-5400000">
            <a:off x="-97136" y="553646"/>
            <a:ext cx="1181415" cy="231649"/>
            <a:chOff x="5589725" y="3057300"/>
            <a:chExt cx="352900" cy="68250"/>
          </a:xfrm>
        </p:grpSpPr>
        <p:sp>
          <p:nvSpPr>
            <p:cNvPr id="843" name="Google Shape;843;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5" name="Google Shape;855;p15"/>
          <p:cNvGrpSpPr/>
          <p:nvPr/>
        </p:nvGrpSpPr>
        <p:grpSpPr>
          <a:xfrm rot="-5400000">
            <a:off x="11105065" y="5588713"/>
            <a:ext cx="1181415" cy="231649"/>
            <a:chOff x="5589725" y="3057300"/>
            <a:chExt cx="352900" cy="68250"/>
          </a:xfrm>
        </p:grpSpPr>
        <p:sp>
          <p:nvSpPr>
            <p:cNvPr id="856" name="Google Shape;856;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8" name="Google Shape;868;p15"/>
          <p:cNvGrpSpPr/>
          <p:nvPr/>
        </p:nvGrpSpPr>
        <p:grpSpPr>
          <a:xfrm>
            <a:off x="-285" y="5816557"/>
            <a:ext cx="621780" cy="621780"/>
            <a:chOff x="5807050" y="884950"/>
            <a:chExt cx="343550" cy="343550"/>
          </a:xfrm>
        </p:grpSpPr>
        <p:sp>
          <p:nvSpPr>
            <p:cNvPr id="869" name="Google Shape;869;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8" name="Google Shape;878;p15"/>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spTree>
    <p:extLst>
      <p:ext uri="{BB962C8B-B14F-4D97-AF65-F5344CB8AC3E}">
        <p14:creationId xmlns:p14="http://schemas.microsoft.com/office/powerpoint/2010/main" val="265107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879"/>
        <p:cNvGrpSpPr/>
        <p:nvPr/>
      </p:nvGrpSpPr>
      <p:grpSpPr>
        <a:xfrm>
          <a:off x="0" y="0"/>
          <a:ext cx="0" cy="0"/>
          <a:chOff x="0" y="0"/>
          <a:chExt cx="0" cy="0"/>
        </a:xfrm>
      </p:grpSpPr>
      <p:sp>
        <p:nvSpPr>
          <p:cNvPr id="880" name="Google Shape;880;p16"/>
          <p:cNvSpPr txBox="1">
            <a:spLocks noGrp="1"/>
          </p:cNvSpPr>
          <p:nvPr>
            <p:ph type="subTitle" idx="1"/>
          </p:nvPr>
        </p:nvSpPr>
        <p:spPr>
          <a:xfrm>
            <a:off x="960000" y="49686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81" name="Google Shape;881;p16"/>
          <p:cNvSpPr txBox="1">
            <a:spLocks noGrp="1"/>
          </p:cNvSpPr>
          <p:nvPr>
            <p:ph type="subTitle" idx="2"/>
          </p:nvPr>
        </p:nvSpPr>
        <p:spPr>
          <a:xfrm>
            <a:off x="960000" y="52410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82" name="Google Shape;882;p16"/>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83" name="Google Shape;883;p16"/>
          <p:cNvSpPr txBox="1">
            <a:spLocks noGrp="1"/>
          </p:cNvSpPr>
          <p:nvPr>
            <p:ph type="title" idx="3" hasCustomPrompt="1"/>
          </p:nvPr>
        </p:nvSpPr>
        <p:spPr>
          <a:xfrm>
            <a:off x="2156001" y="39233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84" name="Google Shape;884;p16"/>
          <p:cNvSpPr txBox="1">
            <a:spLocks noGrp="1"/>
          </p:cNvSpPr>
          <p:nvPr>
            <p:ph type="subTitle" idx="4"/>
          </p:nvPr>
        </p:nvSpPr>
        <p:spPr>
          <a:xfrm>
            <a:off x="4479400" y="49686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85" name="Google Shape;885;p16"/>
          <p:cNvSpPr txBox="1">
            <a:spLocks noGrp="1"/>
          </p:cNvSpPr>
          <p:nvPr>
            <p:ph type="subTitle" idx="5"/>
          </p:nvPr>
        </p:nvSpPr>
        <p:spPr>
          <a:xfrm>
            <a:off x="4479400" y="52410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86" name="Google Shape;886;p16"/>
          <p:cNvSpPr txBox="1">
            <a:spLocks noGrp="1"/>
          </p:cNvSpPr>
          <p:nvPr>
            <p:ph type="title" idx="6" hasCustomPrompt="1"/>
          </p:nvPr>
        </p:nvSpPr>
        <p:spPr>
          <a:xfrm>
            <a:off x="5675403" y="39233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87" name="Google Shape;887;p16"/>
          <p:cNvSpPr txBox="1">
            <a:spLocks noGrp="1"/>
          </p:cNvSpPr>
          <p:nvPr>
            <p:ph type="subTitle" idx="7"/>
          </p:nvPr>
        </p:nvSpPr>
        <p:spPr>
          <a:xfrm>
            <a:off x="7998733" y="49686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88" name="Google Shape;888;p16"/>
          <p:cNvSpPr txBox="1">
            <a:spLocks noGrp="1"/>
          </p:cNvSpPr>
          <p:nvPr>
            <p:ph type="subTitle" idx="8"/>
          </p:nvPr>
        </p:nvSpPr>
        <p:spPr>
          <a:xfrm>
            <a:off x="7998733" y="52410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89" name="Google Shape;889;p16"/>
          <p:cNvSpPr txBox="1">
            <a:spLocks noGrp="1"/>
          </p:cNvSpPr>
          <p:nvPr>
            <p:ph type="title" idx="9" hasCustomPrompt="1"/>
          </p:nvPr>
        </p:nvSpPr>
        <p:spPr>
          <a:xfrm>
            <a:off x="9194768" y="39233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90" name="Google Shape;890;p16"/>
          <p:cNvSpPr txBox="1">
            <a:spLocks noGrp="1"/>
          </p:cNvSpPr>
          <p:nvPr>
            <p:ph type="subTitle" idx="13"/>
          </p:nvPr>
        </p:nvSpPr>
        <p:spPr>
          <a:xfrm>
            <a:off x="2719733" y="26547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91" name="Google Shape;891;p16"/>
          <p:cNvSpPr txBox="1">
            <a:spLocks noGrp="1"/>
          </p:cNvSpPr>
          <p:nvPr>
            <p:ph type="subTitle" idx="14"/>
          </p:nvPr>
        </p:nvSpPr>
        <p:spPr>
          <a:xfrm>
            <a:off x="2719733" y="29271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92" name="Google Shape;892;p16"/>
          <p:cNvSpPr txBox="1">
            <a:spLocks noGrp="1"/>
          </p:cNvSpPr>
          <p:nvPr>
            <p:ph type="title" idx="15" hasCustomPrompt="1"/>
          </p:nvPr>
        </p:nvSpPr>
        <p:spPr>
          <a:xfrm>
            <a:off x="3915733" y="16094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93" name="Google Shape;893;p16"/>
          <p:cNvSpPr txBox="1">
            <a:spLocks noGrp="1"/>
          </p:cNvSpPr>
          <p:nvPr>
            <p:ph type="subTitle" idx="16"/>
          </p:nvPr>
        </p:nvSpPr>
        <p:spPr>
          <a:xfrm>
            <a:off x="6239067" y="26547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94" name="Google Shape;894;p16"/>
          <p:cNvSpPr txBox="1">
            <a:spLocks noGrp="1"/>
          </p:cNvSpPr>
          <p:nvPr>
            <p:ph type="subTitle" idx="17"/>
          </p:nvPr>
        </p:nvSpPr>
        <p:spPr>
          <a:xfrm>
            <a:off x="6239067" y="29271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95" name="Google Shape;895;p16"/>
          <p:cNvSpPr txBox="1">
            <a:spLocks noGrp="1"/>
          </p:cNvSpPr>
          <p:nvPr>
            <p:ph type="title" idx="18" hasCustomPrompt="1"/>
          </p:nvPr>
        </p:nvSpPr>
        <p:spPr>
          <a:xfrm>
            <a:off x="7435067" y="16094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96" name="Google Shape;896;p16"/>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897" name="Google Shape;897;p16"/>
          <p:cNvGrpSpPr/>
          <p:nvPr/>
        </p:nvGrpSpPr>
        <p:grpSpPr>
          <a:xfrm rot="-5400000">
            <a:off x="-97136" y="553646"/>
            <a:ext cx="1181415" cy="231649"/>
            <a:chOff x="5589725" y="3057300"/>
            <a:chExt cx="352900" cy="68250"/>
          </a:xfrm>
        </p:grpSpPr>
        <p:sp>
          <p:nvSpPr>
            <p:cNvPr id="898" name="Google Shape;898;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0" name="Google Shape;910;p16"/>
          <p:cNvGrpSpPr/>
          <p:nvPr/>
        </p:nvGrpSpPr>
        <p:grpSpPr>
          <a:xfrm>
            <a:off x="-285" y="5816557"/>
            <a:ext cx="621780" cy="621780"/>
            <a:chOff x="5807050" y="884950"/>
            <a:chExt cx="343550" cy="343550"/>
          </a:xfrm>
        </p:grpSpPr>
        <p:sp>
          <p:nvSpPr>
            <p:cNvPr id="911" name="Google Shape;91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0" name="Google Shape;920;p16"/>
          <p:cNvGrpSpPr/>
          <p:nvPr/>
        </p:nvGrpSpPr>
        <p:grpSpPr>
          <a:xfrm>
            <a:off x="11570515" y="5816557"/>
            <a:ext cx="621780" cy="621780"/>
            <a:chOff x="5807050" y="884950"/>
            <a:chExt cx="343550" cy="343550"/>
          </a:xfrm>
        </p:grpSpPr>
        <p:sp>
          <p:nvSpPr>
            <p:cNvPr id="921" name="Google Shape;92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0" name="Google Shape;930;p16"/>
          <p:cNvGrpSpPr/>
          <p:nvPr/>
        </p:nvGrpSpPr>
        <p:grpSpPr>
          <a:xfrm rot="-5400000">
            <a:off x="11107731" y="678080"/>
            <a:ext cx="1181415" cy="231649"/>
            <a:chOff x="5589725" y="3057300"/>
            <a:chExt cx="352900" cy="68250"/>
          </a:xfrm>
        </p:grpSpPr>
        <p:sp>
          <p:nvSpPr>
            <p:cNvPr id="931" name="Google Shape;931;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86198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43"/>
        <p:cNvGrpSpPr/>
        <p:nvPr/>
      </p:nvGrpSpPr>
      <p:grpSpPr>
        <a:xfrm>
          <a:off x="0" y="0"/>
          <a:ext cx="0" cy="0"/>
          <a:chOff x="0" y="0"/>
          <a:chExt cx="0" cy="0"/>
        </a:xfrm>
      </p:grpSpPr>
      <p:sp>
        <p:nvSpPr>
          <p:cNvPr id="944" name="Google Shape;944;p17"/>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45" name="Google Shape;945;p17"/>
          <p:cNvSpPr txBox="1">
            <a:spLocks noGrp="1"/>
          </p:cNvSpPr>
          <p:nvPr>
            <p:ph type="subTitle" idx="1"/>
          </p:nvPr>
        </p:nvSpPr>
        <p:spPr>
          <a:xfrm>
            <a:off x="1160765" y="283108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46" name="Google Shape;946;p17"/>
          <p:cNvSpPr txBox="1">
            <a:spLocks noGrp="1"/>
          </p:cNvSpPr>
          <p:nvPr>
            <p:ph type="subTitle" idx="2"/>
          </p:nvPr>
        </p:nvSpPr>
        <p:spPr>
          <a:xfrm>
            <a:off x="4501600" y="283108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47" name="Google Shape;947;p17"/>
          <p:cNvSpPr txBox="1">
            <a:spLocks noGrp="1"/>
          </p:cNvSpPr>
          <p:nvPr>
            <p:ph type="subTitle" idx="3"/>
          </p:nvPr>
        </p:nvSpPr>
        <p:spPr>
          <a:xfrm>
            <a:off x="7842435" y="283108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48" name="Google Shape;948;p17"/>
          <p:cNvSpPr txBox="1">
            <a:spLocks noGrp="1"/>
          </p:cNvSpPr>
          <p:nvPr>
            <p:ph type="subTitle" idx="4"/>
          </p:nvPr>
        </p:nvSpPr>
        <p:spPr>
          <a:xfrm>
            <a:off x="1160765" y="525904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49" name="Google Shape;949;p17"/>
          <p:cNvSpPr txBox="1">
            <a:spLocks noGrp="1"/>
          </p:cNvSpPr>
          <p:nvPr>
            <p:ph type="subTitle" idx="5"/>
          </p:nvPr>
        </p:nvSpPr>
        <p:spPr>
          <a:xfrm>
            <a:off x="4501600" y="525904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50" name="Google Shape;950;p17"/>
          <p:cNvSpPr txBox="1">
            <a:spLocks noGrp="1"/>
          </p:cNvSpPr>
          <p:nvPr>
            <p:ph type="subTitle" idx="6"/>
          </p:nvPr>
        </p:nvSpPr>
        <p:spPr>
          <a:xfrm>
            <a:off x="7842435" y="525904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51" name="Google Shape;951;p17"/>
          <p:cNvSpPr txBox="1">
            <a:spLocks noGrp="1"/>
          </p:cNvSpPr>
          <p:nvPr>
            <p:ph type="subTitle" idx="7"/>
          </p:nvPr>
        </p:nvSpPr>
        <p:spPr>
          <a:xfrm>
            <a:off x="1160765" y="2559072"/>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2" name="Google Shape;952;p17"/>
          <p:cNvSpPr txBox="1">
            <a:spLocks noGrp="1"/>
          </p:cNvSpPr>
          <p:nvPr>
            <p:ph type="subTitle" idx="8"/>
          </p:nvPr>
        </p:nvSpPr>
        <p:spPr>
          <a:xfrm>
            <a:off x="4501600" y="2559072"/>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3" name="Google Shape;953;p17"/>
          <p:cNvSpPr txBox="1">
            <a:spLocks noGrp="1"/>
          </p:cNvSpPr>
          <p:nvPr>
            <p:ph type="subTitle" idx="9"/>
          </p:nvPr>
        </p:nvSpPr>
        <p:spPr>
          <a:xfrm>
            <a:off x="7842435" y="2559072"/>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4" name="Google Shape;954;p17"/>
          <p:cNvSpPr txBox="1">
            <a:spLocks noGrp="1"/>
          </p:cNvSpPr>
          <p:nvPr>
            <p:ph type="subTitle" idx="13"/>
          </p:nvPr>
        </p:nvSpPr>
        <p:spPr>
          <a:xfrm>
            <a:off x="1160765" y="4980905"/>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5" name="Google Shape;955;p17"/>
          <p:cNvSpPr txBox="1">
            <a:spLocks noGrp="1"/>
          </p:cNvSpPr>
          <p:nvPr>
            <p:ph type="subTitle" idx="14"/>
          </p:nvPr>
        </p:nvSpPr>
        <p:spPr>
          <a:xfrm>
            <a:off x="4501600" y="4980905"/>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6" name="Google Shape;956;p17"/>
          <p:cNvSpPr txBox="1">
            <a:spLocks noGrp="1"/>
          </p:cNvSpPr>
          <p:nvPr>
            <p:ph type="subTitle" idx="15"/>
          </p:nvPr>
        </p:nvSpPr>
        <p:spPr>
          <a:xfrm>
            <a:off x="7842435" y="4980905"/>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7" name="Google Shape;957;p17"/>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958" name="Google Shape;958;p17"/>
          <p:cNvGrpSpPr/>
          <p:nvPr/>
        </p:nvGrpSpPr>
        <p:grpSpPr>
          <a:xfrm>
            <a:off x="11570215" y="5803841"/>
            <a:ext cx="621780" cy="621780"/>
            <a:chOff x="5807050" y="884950"/>
            <a:chExt cx="343550" cy="343550"/>
          </a:xfrm>
        </p:grpSpPr>
        <p:sp>
          <p:nvSpPr>
            <p:cNvPr id="959" name="Google Shape;959;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8" name="Google Shape;968;p17"/>
          <p:cNvGrpSpPr/>
          <p:nvPr/>
        </p:nvGrpSpPr>
        <p:grpSpPr>
          <a:xfrm rot="-5400000">
            <a:off x="11165265" y="678080"/>
            <a:ext cx="1181415" cy="231649"/>
            <a:chOff x="5589725" y="3057300"/>
            <a:chExt cx="352900" cy="68250"/>
          </a:xfrm>
        </p:grpSpPr>
        <p:sp>
          <p:nvSpPr>
            <p:cNvPr id="969" name="Google Shape;969;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81" name="Google Shape;981;p17"/>
          <p:cNvGrpSpPr/>
          <p:nvPr/>
        </p:nvGrpSpPr>
        <p:grpSpPr>
          <a:xfrm>
            <a:off x="15" y="-10"/>
            <a:ext cx="621780" cy="621780"/>
            <a:chOff x="5807050" y="884950"/>
            <a:chExt cx="343550" cy="343550"/>
          </a:xfrm>
        </p:grpSpPr>
        <p:sp>
          <p:nvSpPr>
            <p:cNvPr id="982" name="Google Shape;982;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1" name="Google Shape;991;p17"/>
          <p:cNvGrpSpPr/>
          <p:nvPr/>
        </p:nvGrpSpPr>
        <p:grpSpPr>
          <a:xfrm rot="-5400000">
            <a:off x="-171841" y="5498978"/>
            <a:ext cx="1228468" cy="237573"/>
            <a:chOff x="5589725" y="3057300"/>
            <a:chExt cx="352900" cy="68250"/>
          </a:xfrm>
        </p:grpSpPr>
        <p:sp>
          <p:nvSpPr>
            <p:cNvPr id="992" name="Google Shape;992;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30557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04"/>
        <p:cNvGrpSpPr/>
        <p:nvPr/>
      </p:nvGrpSpPr>
      <p:grpSpPr>
        <a:xfrm>
          <a:off x="0" y="0"/>
          <a:ext cx="0" cy="0"/>
          <a:chOff x="0" y="0"/>
          <a:chExt cx="0" cy="0"/>
        </a:xfrm>
      </p:grpSpPr>
      <p:sp>
        <p:nvSpPr>
          <p:cNvPr id="1005" name="Google Shape;1005;p18"/>
          <p:cNvSpPr txBox="1">
            <a:spLocks noGrp="1"/>
          </p:cNvSpPr>
          <p:nvPr>
            <p:ph type="title"/>
          </p:nvPr>
        </p:nvSpPr>
        <p:spPr>
          <a:xfrm>
            <a:off x="957000" y="593367"/>
            <a:ext cx="10278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06" name="Google Shape;1006;p18"/>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1007" name="Google Shape;1007;p18"/>
          <p:cNvGrpSpPr/>
          <p:nvPr/>
        </p:nvGrpSpPr>
        <p:grpSpPr>
          <a:xfrm>
            <a:off x="118959" y="189160"/>
            <a:ext cx="1228468" cy="237573"/>
            <a:chOff x="5589725" y="3057300"/>
            <a:chExt cx="352900" cy="68250"/>
          </a:xfrm>
        </p:grpSpPr>
        <p:sp>
          <p:nvSpPr>
            <p:cNvPr id="1008" name="Google Shape;1008;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0" name="Google Shape;1020;p18"/>
          <p:cNvGrpSpPr/>
          <p:nvPr/>
        </p:nvGrpSpPr>
        <p:grpSpPr>
          <a:xfrm>
            <a:off x="10795993" y="189160"/>
            <a:ext cx="1228468" cy="237573"/>
            <a:chOff x="5589725" y="3057300"/>
            <a:chExt cx="352900" cy="68250"/>
          </a:xfrm>
        </p:grpSpPr>
        <p:sp>
          <p:nvSpPr>
            <p:cNvPr id="1021" name="Google Shape;1021;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3" name="Google Shape;1033;p18"/>
          <p:cNvGrpSpPr/>
          <p:nvPr/>
        </p:nvGrpSpPr>
        <p:grpSpPr>
          <a:xfrm rot="-5400000">
            <a:off x="-171841" y="5498978"/>
            <a:ext cx="1228468" cy="237573"/>
            <a:chOff x="5589725" y="3057300"/>
            <a:chExt cx="352900" cy="68250"/>
          </a:xfrm>
        </p:grpSpPr>
        <p:sp>
          <p:nvSpPr>
            <p:cNvPr id="1034" name="Google Shape;1034;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6" name="Google Shape;1046;p18"/>
          <p:cNvGrpSpPr/>
          <p:nvPr/>
        </p:nvGrpSpPr>
        <p:grpSpPr>
          <a:xfrm rot="-5400000">
            <a:off x="11085998" y="5498978"/>
            <a:ext cx="1228468" cy="237573"/>
            <a:chOff x="5589725" y="3057300"/>
            <a:chExt cx="352900" cy="68250"/>
          </a:xfrm>
        </p:grpSpPr>
        <p:sp>
          <p:nvSpPr>
            <p:cNvPr id="1047" name="Google Shape;1047;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95609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59"/>
        <p:cNvGrpSpPr/>
        <p:nvPr/>
      </p:nvGrpSpPr>
      <p:grpSpPr>
        <a:xfrm>
          <a:off x="0" y="0"/>
          <a:ext cx="0" cy="0"/>
          <a:chOff x="0" y="0"/>
          <a:chExt cx="0" cy="0"/>
        </a:xfrm>
      </p:grpSpPr>
      <p:sp>
        <p:nvSpPr>
          <p:cNvPr id="1060" name="Google Shape;1060;p19"/>
          <p:cNvSpPr txBox="1">
            <a:spLocks noGrp="1"/>
          </p:cNvSpPr>
          <p:nvPr>
            <p:ph type="title"/>
          </p:nvPr>
        </p:nvSpPr>
        <p:spPr>
          <a:xfrm>
            <a:off x="5419033" y="593367"/>
            <a:ext cx="5812800" cy="76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61" name="Google Shape;1061;p19"/>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1062" name="Google Shape;1062;p19"/>
          <p:cNvGrpSpPr/>
          <p:nvPr/>
        </p:nvGrpSpPr>
        <p:grpSpPr>
          <a:xfrm rot="-5400000">
            <a:off x="-404161" y="402412"/>
            <a:ext cx="1430137" cy="621816"/>
            <a:chOff x="3468800" y="239525"/>
            <a:chExt cx="843175" cy="365975"/>
          </a:xfrm>
        </p:grpSpPr>
        <p:sp>
          <p:nvSpPr>
            <p:cNvPr id="1063" name="Google Shape;1063;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1" name="Google Shape;1081;p19"/>
          <p:cNvGrpSpPr/>
          <p:nvPr/>
        </p:nvGrpSpPr>
        <p:grpSpPr>
          <a:xfrm rot="-5400000">
            <a:off x="-171841" y="5498978"/>
            <a:ext cx="1228468" cy="237573"/>
            <a:chOff x="5589725" y="3057300"/>
            <a:chExt cx="352900" cy="68250"/>
          </a:xfrm>
        </p:grpSpPr>
        <p:sp>
          <p:nvSpPr>
            <p:cNvPr id="1082" name="Google Shape;1082;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4" name="Google Shape;1094;p19"/>
          <p:cNvGrpSpPr/>
          <p:nvPr/>
        </p:nvGrpSpPr>
        <p:grpSpPr>
          <a:xfrm rot="-5400000">
            <a:off x="11166040" y="402412"/>
            <a:ext cx="1430137" cy="621816"/>
            <a:chOff x="3468800" y="239525"/>
            <a:chExt cx="843175" cy="365975"/>
          </a:xfrm>
        </p:grpSpPr>
        <p:sp>
          <p:nvSpPr>
            <p:cNvPr id="1095" name="Google Shape;1095;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3" name="Google Shape;1113;p19"/>
          <p:cNvGrpSpPr/>
          <p:nvPr/>
        </p:nvGrpSpPr>
        <p:grpSpPr>
          <a:xfrm rot="-5400000">
            <a:off x="11085998" y="5498978"/>
            <a:ext cx="1228468" cy="237573"/>
            <a:chOff x="5589725" y="3057300"/>
            <a:chExt cx="352900" cy="68250"/>
          </a:xfrm>
        </p:grpSpPr>
        <p:sp>
          <p:nvSpPr>
            <p:cNvPr id="1114" name="Google Shape;1114;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11014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957000" y="593367"/>
            <a:ext cx="10278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28" name="Google Shape;1128;p20"/>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1129" name="Google Shape;1129;p20"/>
          <p:cNvGrpSpPr/>
          <p:nvPr/>
        </p:nvGrpSpPr>
        <p:grpSpPr>
          <a:xfrm>
            <a:off x="-507994" y="5833763"/>
            <a:ext cx="1430137" cy="621816"/>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8" name="Google Shape;1148;p20"/>
          <p:cNvGrpSpPr/>
          <p:nvPr/>
        </p:nvGrpSpPr>
        <p:grpSpPr>
          <a:xfrm>
            <a:off x="10813966" y="220844"/>
            <a:ext cx="1228468" cy="237573"/>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1" name="Google Shape;1161;p20"/>
          <p:cNvGrpSpPr/>
          <p:nvPr/>
        </p:nvGrpSpPr>
        <p:grpSpPr>
          <a:xfrm>
            <a:off x="11247394" y="5833763"/>
            <a:ext cx="1430137" cy="621816"/>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0" name="Google Shape;1180;p20"/>
          <p:cNvGrpSpPr/>
          <p:nvPr/>
        </p:nvGrpSpPr>
        <p:grpSpPr>
          <a:xfrm>
            <a:off x="149566" y="220844"/>
            <a:ext cx="1228468" cy="237573"/>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2823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738400" y="2467905"/>
            <a:ext cx="8715200" cy="170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82" name="Google Shape;82;p3"/>
          <p:cNvSpPr txBox="1">
            <a:spLocks noGrp="1"/>
          </p:cNvSpPr>
          <p:nvPr>
            <p:ph type="title" idx="2" hasCustomPrompt="1"/>
          </p:nvPr>
        </p:nvSpPr>
        <p:spPr>
          <a:xfrm>
            <a:off x="5486400" y="959661"/>
            <a:ext cx="1219200" cy="1219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3" name="Google Shape;83;p3"/>
          <p:cNvSpPr txBox="1">
            <a:spLocks noGrp="1"/>
          </p:cNvSpPr>
          <p:nvPr>
            <p:ph type="subTitle" idx="1"/>
          </p:nvPr>
        </p:nvSpPr>
        <p:spPr>
          <a:xfrm>
            <a:off x="3113400" y="4321533"/>
            <a:ext cx="5965200" cy="5608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3"/>
          <p:cNvSpPr/>
          <p:nvPr/>
        </p:nvSpPr>
        <p:spPr>
          <a:xfrm flipH="1">
            <a:off x="15"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85" name="Google Shape;85;p3"/>
          <p:cNvGrpSpPr/>
          <p:nvPr/>
        </p:nvGrpSpPr>
        <p:grpSpPr>
          <a:xfrm flipH="1">
            <a:off x="11478463" y="35"/>
            <a:ext cx="713347" cy="713347"/>
            <a:chOff x="5807050" y="884950"/>
            <a:chExt cx="343550" cy="343550"/>
          </a:xfrm>
        </p:grpSpPr>
        <p:sp>
          <p:nvSpPr>
            <p:cNvPr id="86" name="Google Shape;86;p3"/>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3"/>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 name="Google Shape;95;p3"/>
          <p:cNvGrpSpPr/>
          <p:nvPr/>
        </p:nvGrpSpPr>
        <p:grpSpPr>
          <a:xfrm flipH="1">
            <a:off x="1" y="-7"/>
            <a:ext cx="1860044" cy="807341"/>
            <a:chOff x="3468800" y="239525"/>
            <a:chExt cx="843175" cy="365975"/>
          </a:xfrm>
        </p:grpSpPr>
        <p:sp>
          <p:nvSpPr>
            <p:cNvPr id="96" name="Google Shape;96;p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 name="Google Shape;114;p3"/>
          <p:cNvGrpSpPr/>
          <p:nvPr/>
        </p:nvGrpSpPr>
        <p:grpSpPr>
          <a:xfrm rot="5400000" flipH="1">
            <a:off x="11014386" y="4758655"/>
            <a:ext cx="1422893" cy="275165"/>
            <a:chOff x="5589725" y="3057300"/>
            <a:chExt cx="352900" cy="68250"/>
          </a:xfrm>
        </p:grpSpPr>
        <p:sp>
          <p:nvSpPr>
            <p:cNvPr id="115" name="Google Shape;115;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7" name="Google Shape;127;p3"/>
          <p:cNvGrpSpPr/>
          <p:nvPr/>
        </p:nvGrpSpPr>
        <p:grpSpPr>
          <a:xfrm rot="5400000" flipH="1">
            <a:off x="-232448" y="1608055"/>
            <a:ext cx="1422893" cy="275165"/>
            <a:chOff x="5589725" y="3057300"/>
            <a:chExt cx="352900" cy="68250"/>
          </a:xfrm>
        </p:grpSpPr>
        <p:sp>
          <p:nvSpPr>
            <p:cNvPr id="128" name="Google Shape;128;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 name="Google Shape;140;p3"/>
          <p:cNvGrpSpPr/>
          <p:nvPr/>
        </p:nvGrpSpPr>
        <p:grpSpPr>
          <a:xfrm rot="-5400000" flipH="1">
            <a:off x="5985383" y="5889330"/>
            <a:ext cx="221267" cy="1144021"/>
            <a:chOff x="1349300" y="3328375"/>
            <a:chExt cx="68250" cy="352875"/>
          </a:xfrm>
        </p:grpSpPr>
        <p:sp>
          <p:nvSpPr>
            <p:cNvPr id="141" name="Google Shape;141;p3"/>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35768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193"/>
        <p:cNvGrpSpPr/>
        <p:nvPr/>
      </p:nvGrpSpPr>
      <p:grpSpPr>
        <a:xfrm>
          <a:off x="0" y="0"/>
          <a:ext cx="0" cy="0"/>
          <a:chOff x="0" y="0"/>
          <a:chExt cx="0" cy="0"/>
        </a:xfrm>
      </p:grpSpPr>
      <p:sp>
        <p:nvSpPr>
          <p:cNvPr id="1194" name="Google Shape;1194;p21"/>
          <p:cNvSpPr txBox="1">
            <a:spLocks noGrp="1"/>
          </p:cNvSpPr>
          <p:nvPr>
            <p:ph type="title"/>
          </p:nvPr>
        </p:nvSpPr>
        <p:spPr>
          <a:xfrm>
            <a:off x="957000" y="593367"/>
            <a:ext cx="10278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95" name="Google Shape;1195;p21"/>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1196" name="Google Shape;1196;p21"/>
          <p:cNvGrpSpPr/>
          <p:nvPr/>
        </p:nvGrpSpPr>
        <p:grpSpPr>
          <a:xfrm rot="5400000">
            <a:off x="-404161" y="404163"/>
            <a:ext cx="1430137" cy="621816"/>
            <a:chOff x="3468800" y="239525"/>
            <a:chExt cx="843175" cy="365975"/>
          </a:xfrm>
        </p:grpSpPr>
        <p:sp>
          <p:nvSpPr>
            <p:cNvPr id="1197" name="Google Shape;1197;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5" name="Google Shape;1215;p21"/>
          <p:cNvGrpSpPr/>
          <p:nvPr/>
        </p:nvGrpSpPr>
        <p:grpSpPr>
          <a:xfrm>
            <a:off x="11573133" y="5994411"/>
            <a:ext cx="1228468" cy="237573"/>
            <a:chOff x="5589725" y="3057300"/>
            <a:chExt cx="352900" cy="68250"/>
          </a:xfrm>
        </p:grpSpPr>
        <p:sp>
          <p:nvSpPr>
            <p:cNvPr id="1216" name="Google Shape;1216;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8" name="Google Shape;1228;p21"/>
          <p:cNvGrpSpPr/>
          <p:nvPr/>
        </p:nvGrpSpPr>
        <p:grpSpPr>
          <a:xfrm>
            <a:off x="-632078" y="5994411"/>
            <a:ext cx="1228468" cy="237573"/>
            <a:chOff x="5589725" y="3057300"/>
            <a:chExt cx="352900" cy="68250"/>
          </a:xfrm>
        </p:grpSpPr>
        <p:sp>
          <p:nvSpPr>
            <p:cNvPr id="1229" name="Google Shape;1229;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1" name="Google Shape;1241;p21"/>
          <p:cNvGrpSpPr/>
          <p:nvPr/>
        </p:nvGrpSpPr>
        <p:grpSpPr>
          <a:xfrm rot="5400000">
            <a:off x="11166040" y="404163"/>
            <a:ext cx="1430137" cy="621816"/>
            <a:chOff x="3468800" y="239525"/>
            <a:chExt cx="843175" cy="365975"/>
          </a:xfrm>
        </p:grpSpPr>
        <p:sp>
          <p:nvSpPr>
            <p:cNvPr id="1242" name="Google Shape;1242;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40935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60"/>
        <p:cNvGrpSpPr/>
        <p:nvPr/>
      </p:nvGrpSpPr>
      <p:grpSpPr>
        <a:xfrm>
          <a:off x="0" y="0"/>
          <a:ext cx="0" cy="0"/>
          <a:chOff x="0" y="0"/>
          <a:chExt cx="0" cy="0"/>
        </a:xfrm>
      </p:grpSpPr>
      <p:sp>
        <p:nvSpPr>
          <p:cNvPr id="1261" name="Google Shape;1261;p22"/>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1262" name="Google Shape;1262;p22"/>
          <p:cNvGrpSpPr/>
          <p:nvPr/>
        </p:nvGrpSpPr>
        <p:grpSpPr>
          <a:xfrm>
            <a:off x="-507994" y="5833763"/>
            <a:ext cx="1430137" cy="621816"/>
            <a:chOff x="3468800" y="239525"/>
            <a:chExt cx="843175" cy="365975"/>
          </a:xfrm>
        </p:grpSpPr>
        <p:sp>
          <p:nvSpPr>
            <p:cNvPr id="1263" name="Google Shape;1263;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0" name="Google Shape;1270;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81" name="Google Shape;1281;p22"/>
          <p:cNvGrpSpPr/>
          <p:nvPr/>
        </p:nvGrpSpPr>
        <p:grpSpPr>
          <a:xfrm>
            <a:off x="10813966" y="220844"/>
            <a:ext cx="1228468" cy="237573"/>
            <a:chOff x="5589725" y="3057300"/>
            <a:chExt cx="352900" cy="68250"/>
          </a:xfrm>
        </p:grpSpPr>
        <p:sp>
          <p:nvSpPr>
            <p:cNvPr id="1282" name="Google Shape;1282;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4" name="Google Shape;1294;p22"/>
          <p:cNvGrpSpPr/>
          <p:nvPr/>
        </p:nvGrpSpPr>
        <p:grpSpPr>
          <a:xfrm>
            <a:off x="11247394" y="5833763"/>
            <a:ext cx="1430137" cy="621816"/>
            <a:chOff x="3468800" y="239525"/>
            <a:chExt cx="843175" cy="365975"/>
          </a:xfrm>
        </p:grpSpPr>
        <p:sp>
          <p:nvSpPr>
            <p:cNvPr id="1295" name="Google Shape;1295;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3" name="Google Shape;1313;p22"/>
          <p:cNvGrpSpPr/>
          <p:nvPr/>
        </p:nvGrpSpPr>
        <p:grpSpPr>
          <a:xfrm>
            <a:off x="149566" y="220844"/>
            <a:ext cx="1228468" cy="237573"/>
            <a:chOff x="5589725" y="3057300"/>
            <a:chExt cx="352900" cy="68250"/>
          </a:xfrm>
        </p:grpSpPr>
        <p:sp>
          <p:nvSpPr>
            <p:cNvPr id="1314" name="Google Shape;1314;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26" name="Google Shape;1326;p22"/>
          <p:cNvSpPr txBox="1">
            <a:spLocks noGrp="1"/>
          </p:cNvSpPr>
          <p:nvPr>
            <p:ph type="title"/>
          </p:nvPr>
        </p:nvSpPr>
        <p:spPr>
          <a:xfrm>
            <a:off x="3130584" y="854567"/>
            <a:ext cx="5930800" cy="14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27" name="Google Shape;1327;p22"/>
          <p:cNvSpPr txBox="1">
            <a:spLocks noGrp="1"/>
          </p:cNvSpPr>
          <p:nvPr>
            <p:ph type="subTitle" idx="1"/>
          </p:nvPr>
        </p:nvSpPr>
        <p:spPr>
          <a:xfrm>
            <a:off x="3130533" y="1934773"/>
            <a:ext cx="5930800" cy="14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328" name="Google Shape;1328;p22"/>
          <p:cNvSpPr txBox="1"/>
          <p:nvPr/>
        </p:nvSpPr>
        <p:spPr>
          <a:xfrm>
            <a:off x="2652000" y="4574473"/>
            <a:ext cx="6888000" cy="73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b="1">
                <a:solidFill>
                  <a:schemeClr val="lt1"/>
                </a:solidFill>
                <a:latin typeface="Inter"/>
                <a:ea typeface="Inter"/>
                <a:cs typeface="Inter"/>
                <a:sym typeface="Inter"/>
              </a:rPr>
              <a:t>CREDITS:</a:t>
            </a:r>
            <a:r>
              <a:rPr lang="en" sz="1600">
                <a:solidFill>
                  <a:schemeClr val="lt1"/>
                </a:solidFill>
                <a:latin typeface="Inter"/>
                <a:ea typeface="Inter"/>
                <a:cs typeface="Inter"/>
                <a:sym typeface="Inter"/>
              </a:rPr>
              <a:t> This presentation template was created by </a:t>
            </a:r>
            <a:r>
              <a:rPr lang="en" sz="1600" b="1" u="sng">
                <a:solidFill>
                  <a:schemeClr val="lt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600">
                <a:solidFill>
                  <a:schemeClr val="lt1"/>
                </a:solidFill>
                <a:latin typeface="Inter"/>
                <a:ea typeface="Inter"/>
                <a:cs typeface="Inter"/>
                <a:sym typeface="Inter"/>
              </a:rPr>
              <a:t>, and includes icons by </a:t>
            </a:r>
            <a:r>
              <a:rPr lang="en" sz="16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600">
                <a:solidFill>
                  <a:schemeClr val="lt1"/>
                </a:solidFill>
                <a:latin typeface="Inter"/>
                <a:ea typeface="Inter"/>
                <a:cs typeface="Inter"/>
                <a:sym typeface="Inter"/>
              </a:rPr>
              <a:t>, and infographics &amp; images by </a:t>
            </a:r>
            <a:r>
              <a:rPr lang="en" sz="1600" b="1" u="sng">
                <a:solidFill>
                  <a:schemeClr val="lt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600" u="sng">
                <a:solidFill>
                  <a:schemeClr val="lt1"/>
                </a:solidFill>
                <a:latin typeface="Inter"/>
                <a:ea typeface="Inter"/>
                <a:cs typeface="Inter"/>
                <a:sym typeface="Inter"/>
              </a:rPr>
              <a:t> </a:t>
            </a:r>
            <a:endParaRPr sz="1600" b="1" u="sng">
              <a:solidFill>
                <a:schemeClr val="lt1"/>
              </a:solidFill>
              <a:latin typeface="Inter"/>
              <a:ea typeface="Inter"/>
              <a:cs typeface="Inter"/>
              <a:sym typeface="Inter"/>
            </a:endParaRPr>
          </a:p>
        </p:txBody>
      </p:sp>
    </p:spTree>
    <p:extLst>
      <p:ext uri="{BB962C8B-B14F-4D97-AF65-F5344CB8AC3E}">
        <p14:creationId xmlns:p14="http://schemas.microsoft.com/office/powerpoint/2010/main" val="541424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29"/>
        <p:cNvGrpSpPr/>
        <p:nvPr/>
      </p:nvGrpSpPr>
      <p:grpSpPr>
        <a:xfrm>
          <a:off x="0" y="0"/>
          <a:ext cx="0" cy="0"/>
          <a:chOff x="0" y="0"/>
          <a:chExt cx="0" cy="0"/>
        </a:xfrm>
      </p:grpSpPr>
      <p:grpSp>
        <p:nvGrpSpPr>
          <p:cNvPr id="1330" name="Google Shape;1330;p23"/>
          <p:cNvGrpSpPr/>
          <p:nvPr/>
        </p:nvGrpSpPr>
        <p:grpSpPr>
          <a:xfrm rot="-5400000">
            <a:off x="-526362" y="526360"/>
            <a:ext cx="1860044" cy="807341"/>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9" name="Google Shape;1349;p23"/>
          <p:cNvGrpSpPr/>
          <p:nvPr/>
        </p:nvGrpSpPr>
        <p:grpSpPr>
          <a:xfrm rot="-5400000">
            <a:off x="10858438" y="526360"/>
            <a:ext cx="1860044" cy="807341"/>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8" name="Google Shape;1368;p23"/>
          <p:cNvGrpSpPr/>
          <p:nvPr/>
        </p:nvGrpSpPr>
        <p:grpSpPr>
          <a:xfrm>
            <a:off x="5384554" y="215255"/>
            <a:ext cx="1422893" cy="275165"/>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81" name="Google Shape;1381;p23"/>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spTree>
    <p:extLst>
      <p:ext uri="{BB962C8B-B14F-4D97-AF65-F5344CB8AC3E}">
        <p14:creationId xmlns:p14="http://schemas.microsoft.com/office/powerpoint/2010/main" val="2492899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82"/>
        <p:cNvGrpSpPr/>
        <p:nvPr/>
      </p:nvGrpSpPr>
      <p:grpSpPr>
        <a:xfrm>
          <a:off x="0" y="0"/>
          <a:ext cx="0" cy="0"/>
          <a:chOff x="0" y="0"/>
          <a:chExt cx="0" cy="0"/>
        </a:xfrm>
      </p:grpSpPr>
      <p:sp>
        <p:nvSpPr>
          <p:cNvPr id="1383" name="Google Shape;1383;p24"/>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1384" name="Google Shape;1384;p24"/>
          <p:cNvGrpSpPr/>
          <p:nvPr/>
        </p:nvGrpSpPr>
        <p:grpSpPr>
          <a:xfrm>
            <a:off x="-507994" y="5833763"/>
            <a:ext cx="1430137" cy="621816"/>
            <a:chOff x="3468800" y="239525"/>
            <a:chExt cx="843175" cy="365975"/>
          </a:xfrm>
        </p:grpSpPr>
        <p:sp>
          <p:nvSpPr>
            <p:cNvPr id="1385" name="Google Shape;1385;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3" name="Google Shape;1403;p24"/>
          <p:cNvGrpSpPr/>
          <p:nvPr/>
        </p:nvGrpSpPr>
        <p:grpSpPr>
          <a:xfrm>
            <a:off x="10813966" y="220844"/>
            <a:ext cx="1228468" cy="237573"/>
            <a:chOff x="5589725" y="3057300"/>
            <a:chExt cx="352900" cy="68250"/>
          </a:xfrm>
        </p:grpSpPr>
        <p:sp>
          <p:nvSpPr>
            <p:cNvPr id="1404" name="Google Shape;1404;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6" name="Google Shape;1416;p24"/>
          <p:cNvGrpSpPr/>
          <p:nvPr/>
        </p:nvGrpSpPr>
        <p:grpSpPr>
          <a:xfrm>
            <a:off x="11247394" y="5833763"/>
            <a:ext cx="1430137" cy="621816"/>
            <a:chOff x="3468800" y="239525"/>
            <a:chExt cx="843175" cy="365975"/>
          </a:xfrm>
        </p:grpSpPr>
        <p:sp>
          <p:nvSpPr>
            <p:cNvPr id="1417" name="Google Shape;1417;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5" name="Google Shape;1435;p24"/>
          <p:cNvGrpSpPr/>
          <p:nvPr/>
        </p:nvGrpSpPr>
        <p:grpSpPr>
          <a:xfrm>
            <a:off x="149566" y="220844"/>
            <a:ext cx="1228468" cy="237573"/>
            <a:chOff x="5589725" y="3057300"/>
            <a:chExt cx="352900" cy="68250"/>
          </a:xfrm>
        </p:grpSpPr>
        <p:sp>
          <p:nvSpPr>
            <p:cNvPr id="1436" name="Google Shape;1436;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6" name="Google Shape;1446;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7" name="Google Shape;1447;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11266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51"/>
        <p:cNvGrpSpPr/>
        <p:nvPr/>
      </p:nvGrpSpPr>
      <p:grpSpPr>
        <a:xfrm>
          <a:off x="0" y="0"/>
          <a:ext cx="0" cy="0"/>
          <a:chOff x="0" y="0"/>
          <a:chExt cx="0" cy="0"/>
        </a:xfrm>
      </p:grpSpPr>
    </p:spTree>
    <p:extLst>
      <p:ext uri="{BB962C8B-B14F-4D97-AF65-F5344CB8AC3E}">
        <p14:creationId xmlns:p14="http://schemas.microsoft.com/office/powerpoint/2010/main" val="9158577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452"/>
        <p:cNvGrpSpPr/>
        <p:nvPr/>
      </p:nvGrpSpPr>
      <p:grpSpPr>
        <a:xfrm>
          <a:off x="0" y="0"/>
          <a:ext cx="0" cy="0"/>
          <a:chOff x="0" y="0"/>
          <a:chExt cx="0" cy="0"/>
        </a:xfrm>
      </p:grpSpPr>
      <p:sp>
        <p:nvSpPr>
          <p:cNvPr id="1453" name="Google Shape;1453;p27"/>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286418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738400" y="2467905"/>
            <a:ext cx="8715200" cy="170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82" name="Google Shape;82;p3"/>
          <p:cNvSpPr txBox="1">
            <a:spLocks noGrp="1"/>
          </p:cNvSpPr>
          <p:nvPr>
            <p:ph type="title" idx="2" hasCustomPrompt="1"/>
          </p:nvPr>
        </p:nvSpPr>
        <p:spPr>
          <a:xfrm>
            <a:off x="5486400" y="959661"/>
            <a:ext cx="1219200" cy="1219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3" name="Google Shape;83;p3"/>
          <p:cNvSpPr txBox="1">
            <a:spLocks noGrp="1"/>
          </p:cNvSpPr>
          <p:nvPr>
            <p:ph type="subTitle" idx="1"/>
          </p:nvPr>
        </p:nvSpPr>
        <p:spPr>
          <a:xfrm>
            <a:off x="3113400" y="4321533"/>
            <a:ext cx="5965200" cy="5608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3"/>
          <p:cNvSpPr/>
          <p:nvPr/>
        </p:nvSpPr>
        <p:spPr>
          <a:xfrm flipH="1">
            <a:off x="15"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85" name="Google Shape;85;p3"/>
          <p:cNvGrpSpPr/>
          <p:nvPr/>
        </p:nvGrpSpPr>
        <p:grpSpPr>
          <a:xfrm flipH="1">
            <a:off x="11478463" y="35"/>
            <a:ext cx="713347" cy="713347"/>
            <a:chOff x="5807050" y="884950"/>
            <a:chExt cx="343550" cy="343550"/>
          </a:xfrm>
        </p:grpSpPr>
        <p:sp>
          <p:nvSpPr>
            <p:cNvPr id="86" name="Google Shape;86;p3"/>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3"/>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3"/>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3"/>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3"/>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3"/>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3"/>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3"/>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3"/>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 name="Google Shape;95;p3"/>
          <p:cNvGrpSpPr/>
          <p:nvPr/>
        </p:nvGrpSpPr>
        <p:grpSpPr>
          <a:xfrm flipH="1">
            <a:off x="1" y="-7"/>
            <a:ext cx="1860044" cy="807341"/>
            <a:chOff x="3468800" y="239525"/>
            <a:chExt cx="843175" cy="365975"/>
          </a:xfrm>
        </p:grpSpPr>
        <p:sp>
          <p:nvSpPr>
            <p:cNvPr id="96" name="Google Shape;96;p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4" name="Google Shape;114;p3"/>
          <p:cNvGrpSpPr/>
          <p:nvPr/>
        </p:nvGrpSpPr>
        <p:grpSpPr>
          <a:xfrm rot="5400000" flipH="1">
            <a:off x="11014386" y="4758655"/>
            <a:ext cx="1422893" cy="275165"/>
            <a:chOff x="5589725" y="3057300"/>
            <a:chExt cx="352900" cy="68250"/>
          </a:xfrm>
        </p:grpSpPr>
        <p:sp>
          <p:nvSpPr>
            <p:cNvPr id="115" name="Google Shape;115;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7" name="Google Shape;127;p3"/>
          <p:cNvGrpSpPr/>
          <p:nvPr/>
        </p:nvGrpSpPr>
        <p:grpSpPr>
          <a:xfrm rot="5400000" flipH="1">
            <a:off x="-232448" y="1608055"/>
            <a:ext cx="1422893" cy="275165"/>
            <a:chOff x="5589725" y="3057300"/>
            <a:chExt cx="352900" cy="68250"/>
          </a:xfrm>
        </p:grpSpPr>
        <p:sp>
          <p:nvSpPr>
            <p:cNvPr id="128" name="Google Shape;128;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0" name="Google Shape;140;p3"/>
          <p:cNvGrpSpPr/>
          <p:nvPr/>
        </p:nvGrpSpPr>
        <p:grpSpPr>
          <a:xfrm rot="-5400000" flipH="1">
            <a:off x="5985383" y="5889330"/>
            <a:ext cx="221267" cy="1144021"/>
            <a:chOff x="1349300" y="3328375"/>
            <a:chExt cx="68250" cy="352875"/>
          </a:xfrm>
        </p:grpSpPr>
        <p:sp>
          <p:nvSpPr>
            <p:cNvPr id="141" name="Google Shape;141;p3"/>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3"/>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3"/>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3"/>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3"/>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3"/>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3"/>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3"/>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3"/>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3"/>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3"/>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3"/>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6238044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3"/>
        <p:cNvGrpSpPr/>
        <p:nvPr/>
      </p:nvGrpSpPr>
      <p:grpSpPr>
        <a:xfrm>
          <a:off x="0" y="0"/>
          <a:ext cx="0" cy="0"/>
          <a:chOff x="0" y="0"/>
          <a:chExt cx="0" cy="0"/>
        </a:xfrm>
      </p:grpSpPr>
      <p:sp>
        <p:nvSpPr>
          <p:cNvPr id="154" name="Google Shape;154;p4"/>
          <p:cNvSpPr txBox="1">
            <a:spLocks noGrp="1"/>
          </p:cNvSpPr>
          <p:nvPr>
            <p:ph type="title"/>
          </p:nvPr>
        </p:nvSpPr>
        <p:spPr>
          <a:xfrm>
            <a:off x="953467" y="597408"/>
            <a:ext cx="5395600" cy="768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5" name="Google Shape;155;p4"/>
          <p:cNvSpPr txBox="1">
            <a:spLocks noGrp="1"/>
          </p:cNvSpPr>
          <p:nvPr>
            <p:ph type="body" idx="1"/>
          </p:nvPr>
        </p:nvSpPr>
        <p:spPr>
          <a:xfrm>
            <a:off x="953467" y="1834200"/>
            <a:ext cx="5395600" cy="3729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434343"/>
              </a:buClr>
              <a:buSzPts val="1400"/>
              <a:buChar char="●"/>
              <a:defRPr sz="1867">
                <a:solidFill>
                  <a:srgbClr val="434343"/>
                </a:solidFill>
              </a:defRPr>
            </a:lvl1pPr>
            <a:lvl2pPr marL="1219170" lvl="1" indent="-423323" rtl="0">
              <a:lnSpc>
                <a:spcPct val="115000"/>
              </a:lnSpc>
              <a:spcBef>
                <a:spcPts val="1333"/>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156" name="Google Shape;156;p4"/>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157" name="Google Shape;157;p4"/>
          <p:cNvGrpSpPr/>
          <p:nvPr/>
        </p:nvGrpSpPr>
        <p:grpSpPr>
          <a:xfrm rot="-5400000">
            <a:off x="-97136" y="553646"/>
            <a:ext cx="1181415" cy="231649"/>
            <a:chOff x="5589725" y="3057300"/>
            <a:chExt cx="352900" cy="68250"/>
          </a:xfrm>
        </p:grpSpPr>
        <p:sp>
          <p:nvSpPr>
            <p:cNvPr id="158" name="Google Shape;158;p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70" name="Google Shape;170;p4"/>
          <p:cNvGrpSpPr/>
          <p:nvPr/>
        </p:nvGrpSpPr>
        <p:grpSpPr>
          <a:xfrm>
            <a:off x="-285" y="5816557"/>
            <a:ext cx="621780" cy="621780"/>
            <a:chOff x="5807050" y="884950"/>
            <a:chExt cx="343550" cy="343550"/>
          </a:xfrm>
        </p:grpSpPr>
        <p:sp>
          <p:nvSpPr>
            <p:cNvPr id="171" name="Google Shape;17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80" name="Google Shape;180;p4"/>
          <p:cNvGrpSpPr/>
          <p:nvPr/>
        </p:nvGrpSpPr>
        <p:grpSpPr>
          <a:xfrm>
            <a:off x="11579949" y="-43"/>
            <a:ext cx="621780" cy="621780"/>
            <a:chOff x="5807050" y="884950"/>
            <a:chExt cx="343550" cy="343550"/>
          </a:xfrm>
        </p:grpSpPr>
        <p:sp>
          <p:nvSpPr>
            <p:cNvPr id="181" name="Google Shape;18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104305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905200" y="2587733"/>
            <a:ext cx="3136000" cy="475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192" name="Google Shape;192;p5"/>
          <p:cNvSpPr txBox="1">
            <a:spLocks noGrp="1"/>
          </p:cNvSpPr>
          <p:nvPr>
            <p:ph type="subTitle" idx="2"/>
          </p:nvPr>
        </p:nvSpPr>
        <p:spPr>
          <a:xfrm>
            <a:off x="1905200" y="4152567"/>
            <a:ext cx="3136000" cy="47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193" name="Google Shape;193;p5"/>
          <p:cNvSpPr txBox="1">
            <a:spLocks noGrp="1"/>
          </p:cNvSpPr>
          <p:nvPr>
            <p:ph type="subTitle" idx="3"/>
          </p:nvPr>
        </p:nvSpPr>
        <p:spPr>
          <a:xfrm>
            <a:off x="1905200" y="3063333"/>
            <a:ext cx="31360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4" name="Google Shape;194;p5"/>
          <p:cNvSpPr txBox="1">
            <a:spLocks noGrp="1"/>
          </p:cNvSpPr>
          <p:nvPr>
            <p:ph type="subTitle" idx="4"/>
          </p:nvPr>
        </p:nvSpPr>
        <p:spPr>
          <a:xfrm>
            <a:off x="1905200" y="4628167"/>
            <a:ext cx="31360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5" name="Google Shape;195;p5"/>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6" name="Google Shape;196;p5"/>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197" name="Google Shape;197;p5"/>
          <p:cNvGrpSpPr/>
          <p:nvPr/>
        </p:nvGrpSpPr>
        <p:grpSpPr>
          <a:xfrm>
            <a:off x="11576311" y="-14"/>
            <a:ext cx="615916" cy="615916"/>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07" name="Google Shape;207;p5"/>
          <p:cNvGrpSpPr/>
          <p:nvPr/>
        </p:nvGrpSpPr>
        <p:grpSpPr>
          <a:xfrm>
            <a:off x="11" y="-14"/>
            <a:ext cx="615916" cy="615916"/>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17" name="Google Shape;217;p5"/>
          <p:cNvGrpSpPr/>
          <p:nvPr/>
        </p:nvGrpSpPr>
        <p:grpSpPr>
          <a:xfrm rot="-5400000">
            <a:off x="-404127" y="5407845"/>
            <a:ext cx="1430137" cy="621816"/>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36" name="Google Shape;236;p5"/>
          <p:cNvGrpSpPr/>
          <p:nvPr/>
        </p:nvGrpSpPr>
        <p:grpSpPr>
          <a:xfrm rot="-5400000">
            <a:off x="-235449" y="1415529"/>
            <a:ext cx="1181415" cy="231649"/>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49" name="Google Shape;249;p5"/>
          <p:cNvGrpSpPr/>
          <p:nvPr/>
        </p:nvGrpSpPr>
        <p:grpSpPr>
          <a:xfrm rot="-5400000">
            <a:off x="11100826" y="5535644"/>
            <a:ext cx="1228468" cy="237573"/>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801597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2"/>
        <p:cNvGrpSpPr/>
        <p:nvPr/>
      </p:nvGrpSpPr>
      <p:grpSpPr>
        <a:xfrm>
          <a:off x="0" y="0"/>
          <a:ext cx="0" cy="0"/>
          <a:chOff x="0" y="0"/>
          <a:chExt cx="0" cy="0"/>
        </a:xfrm>
      </p:grpSpPr>
      <p:sp>
        <p:nvSpPr>
          <p:cNvPr id="263" name="Google Shape;263;p6"/>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64" name="Google Shape;264;p6"/>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265" name="Google Shape;265;p6"/>
          <p:cNvGrpSpPr/>
          <p:nvPr/>
        </p:nvGrpSpPr>
        <p:grpSpPr>
          <a:xfrm>
            <a:off x="11576311" y="-14"/>
            <a:ext cx="615916" cy="615916"/>
            <a:chOff x="5807050" y="884950"/>
            <a:chExt cx="343550" cy="343550"/>
          </a:xfrm>
        </p:grpSpPr>
        <p:sp>
          <p:nvSpPr>
            <p:cNvPr id="266" name="Google Shape;26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75" name="Google Shape;275;p6"/>
          <p:cNvGrpSpPr/>
          <p:nvPr/>
        </p:nvGrpSpPr>
        <p:grpSpPr>
          <a:xfrm>
            <a:off x="11" y="-14"/>
            <a:ext cx="615916" cy="615916"/>
            <a:chOff x="5807050" y="884950"/>
            <a:chExt cx="343550" cy="343550"/>
          </a:xfrm>
        </p:grpSpPr>
        <p:sp>
          <p:nvSpPr>
            <p:cNvPr id="276" name="Google Shape;27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5" name="Google Shape;285;p6"/>
          <p:cNvGrpSpPr/>
          <p:nvPr/>
        </p:nvGrpSpPr>
        <p:grpSpPr>
          <a:xfrm rot="-5400000">
            <a:off x="-404127" y="5407845"/>
            <a:ext cx="1430137" cy="621816"/>
            <a:chOff x="3468800" y="239525"/>
            <a:chExt cx="843175" cy="365975"/>
          </a:xfrm>
        </p:grpSpPr>
        <p:sp>
          <p:nvSpPr>
            <p:cNvPr id="286" name="Google Shape;286;p6"/>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6"/>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6"/>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6"/>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6"/>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6"/>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6"/>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6"/>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6"/>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6"/>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6"/>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6"/>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6"/>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6"/>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6"/>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6"/>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6"/>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6"/>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04" name="Google Shape;304;p6"/>
          <p:cNvGrpSpPr/>
          <p:nvPr/>
        </p:nvGrpSpPr>
        <p:grpSpPr>
          <a:xfrm rot="-5400000">
            <a:off x="-235449" y="1415529"/>
            <a:ext cx="1181415" cy="231649"/>
            <a:chOff x="5589725" y="3057300"/>
            <a:chExt cx="352900" cy="68250"/>
          </a:xfrm>
        </p:grpSpPr>
        <p:sp>
          <p:nvSpPr>
            <p:cNvPr id="305" name="Google Shape;305;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7" name="Google Shape;317;p6"/>
          <p:cNvGrpSpPr/>
          <p:nvPr/>
        </p:nvGrpSpPr>
        <p:grpSpPr>
          <a:xfrm rot="-5400000">
            <a:off x="11100826" y="5535644"/>
            <a:ext cx="1228468" cy="237573"/>
            <a:chOff x="5589725" y="3057300"/>
            <a:chExt cx="352900" cy="68250"/>
          </a:xfrm>
        </p:grpSpPr>
        <p:sp>
          <p:nvSpPr>
            <p:cNvPr id="318" name="Google Shape;318;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871934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3"/>
        <p:cNvGrpSpPr/>
        <p:nvPr/>
      </p:nvGrpSpPr>
      <p:grpSpPr>
        <a:xfrm>
          <a:off x="0" y="0"/>
          <a:ext cx="0" cy="0"/>
          <a:chOff x="0" y="0"/>
          <a:chExt cx="0" cy="0"/>
        </a:xfrm>
      </p:grpSpPr>
      <p:sp>
        <p:nvSpPr>
          <p:cNvPr id="154" name="Google Shape;154;p4"/>
          <p:cNvSpPr txBox="1">
            <a:spLocks noGrp="1"/>
          </p:cNvSpPr>
          <p:nvPr>
            <p:ph type="title"/>
          </p:nvPr>
        </p:nvSpPr>
        <p:spPr>
          <a:xfrm>
            <a:off x="953467" y="597408"/>
            <a:ext cx="5395600" cy="768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5" name="Google Shape;155;p4"/>
          <p:cNvSpPr txBox="1">
            <a:spLocks noGrp="1"/>
          </p:cNvSpPr>
          <p:nvPr>
            <p:ph type="body" idx="1"/>
          </p:nvPr>
        </p:nvSpPr>
        <p:spPr>
          <a:xfrm>
            <a:off x="953467" y="1834200"/>
            <a:ext cx="5395600" cy="3729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434343"/>
              </a:buClr>
              <a:buSzPts val="1400"/>
              <a:buChar char="●"/>
              <a:defRPr sz="1867">
                <a:solidFill>
                  <a:srgbClr val="434343"/>
                </a:solidFill>
              </a:defRPr>
            </a:lvl1pPr>
            <a:lvl2pPr marL="1219170" lvl="1" indent="-423323" rtl="0">
              <a:lnSpc>
                <a:spcPct val="115000"/>
              </a:lnSpc>
              <a:spcBef>
                <a:spcPts val="1333"/>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156" name="Google Shape;156;p4"/>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157" name="Google Shape;157;p4"/>
          <p:cNvGrpSpPr/>
          <p:nvPr/>
        </p:nvGrpSpPr>
        <p:grpSpPr>
          <a:xfrm rot="-5400000">
            <a:off x="-97136" y="553646"/>
            <a:ext cx="1181415" cy="231649"/>
            <a:chOff x="5589725" y="3057300"/>
            <a:chExt cx="352900" cy="68250"/>
          </a:xfrm>
        </p:grpSpPr>
        <p:sp>
          <p:nvSpPr>
            <p:cNvPr id="158" name="Google Shape;158;p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0" name="Google Shape;170;p4"/>
          <p:cNvGrpSpPr/>
          <p:nvPr/>
        </p:nvGrpSpPr>
        <p:grpSpPr>
          <a:xfrm>
            <a:off x="-285" y="5816557"/>
            <a:ext cx="621780" cy="621780"/>
            <a:chOff x="5807050" y="884950"/>
            <a:chExt cx="343550" cy="343550"/>
          </a:xfrm>
        </p:grpSpPr>
        <p:sp>
          <p:nvSpPr>
            <p:cNvPr id="171" name="Google Shape;17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0" name="Google Shape;180;p4"/>
          <p:cNvGrpSpPr/>
          <p:nvPr/>
        </p:nvGrpSpPr>
        <p:grpSpPr>
          <a:xfrm>
            <a:off x="11579949" y="-43"/>
            <a:ext cx="621780" cy="621780"/>
            <a:chOff x="5807050" y="884950"/>
            <a:chExt cx="343550" cy="343550"/>
          </a:xfrm>
        </p:grpSpPr>
        <p:sp>
          <p:nvSpPr>
            <p:cNvPr id="181" name="Google Shape;18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421087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32" name="Google Shape;332;p7"/>
          <p:cNvSpPr txBox="1">
            <a:spLocks noGrp="1"/>
          </p:cNvSpPr>
          <p:nvPr>
            <p:ph type="body" idx="1"/>
          </p:nvPr>
        </p:nvSpPr>
        <p:spPr>
          <a:xfrm>
            <a:off x="960000" y="1536633"/>
            <a:ext cx="44296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sp>
        <p:nvSpPr>
          <p:cNvPr id="333" name="Google Shape;333;p7"/>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334" name="Google Shape;334;p7"/>
          <p:cNvGrpSpPr/>
          <p:nvPr/>
        </p:nvGrpSpPr>
        <p:grpSpPr>
          <a:xfrm>
            <a:off x="-819961" y="5813379"/>
            <a:ext cx="1430137" cy="621816"/>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53" name="Google Shape;353;p7"/>
          <p:cNvGrpSpPr/>
          <p:nvPr/>
        </p:nvGrpSpPr>
        <p:grpSpPr>
          <a:xfrm rot="-5400000">
            <a:off x="-279766" y="678096"/>
            <a:ext cx="1181415" cy="231649"/>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66" name="Google Shape;366;p7"/>
          <p:cNvGrpSpPr/>
          <p:nvPr/>
        </p:nvGrpSpPr>
        <p:grpSpPr>
          <a:xfrm rot="-5400000">
            <a:off x="11124351" y="650429"/>
            <a:ext cx="1181415" cy="231649"/>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79" name="Google Shape;379;p7"/>
          <p:cNvGrpSpPr/>
          <p:nvPr/>
        </p:nvGrpSpPr>
        <p:grpSpPr>
          <a:xfrm>
            <a:off x="11666506" y="5813379"/>
            <a:ext cx="1430137" cy="621816"/>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4152358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8"/>
        <p:cNvGrpSpPr/>
        <p:nvPr/>
      </p:nvGrpSpPr>
      <p:grpSpPr>
        <a:xfrm>
          <a:off x="0" y="0"/>
          <a:ext cx="0" cy="0"/>
          <a:chOff x="0" y="0"/>
          <a:chExt cx="0" cy="0"/>
        </a:xfrm>
      </p:grpSpPr>
      <p:sp>
        <p:nvSpPr>
          <p:cNvPr id="399" name="Google Shape;399;p8"/>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400" name="Google Shape;400;p8"/>
          <p:cNvGrpSpPr/>
          <p:nvPr/>
        </p:nvGrpSpPr>
        <p:grpSpPr>
          <a:xfrm>
            <a:off x="10341205" y="4906627"/>
            <a:ext cx="1860044" cy="807341"/>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19" name="Google Shape;419;p8"/>
          <p:cNvGrpSpPr/>
          <p:nvPr/>
        </p:nvGrpSpPr>
        <p:grpSpPr>
          <a:xfrm rot="-5400000">
            <a:off x="11106071" y="777055"/>
            <a:ext cx="1422893" cy="275165"/>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32" name="Google Shape;432;p8"/>
          <p:cNvGrpSpPr/>
          <p:nvPr/>
        </p:nvGrpSpPr>
        <p:grpSpPr>
          <a:xfrm>
            <a:off x="5384554" y="6148388"/>
            <a:ext cx="1422893" cy="275165"/>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2"/>
                </a:solidFill>
              </a:endParaRPr>
            </a:p>
          </p:txBody>
        </p:sp>
      </p:grpSp>
      <p:grpSp>
        <p:nvGrpSpPr>
          <p:cNvPr id="445" name="Google Shape;445;p8"/>
          <p:cNvGrpSpPr/>
          <p:nvPr/>
        </p:nvGrpSpPr>
        <p:grpSpPr>
          <a:xfrm rot="-5400000">
            <a:off x="-526362" y="526360"/>
            <a:ext cx="1860044" cy="807341"/>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64" name="Google Shape;464;p8"/>
          <p:cNvGrpSpPr/>
          <p:nvPr/>
        </p:nvGrpSpPr>
        <p:grpSpPr>
          <a:xfrm>
            <a:off x="5" y="5000635"/>
            <a:ext cx="713347" cy="713347"/>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74" name="Google Shape;474;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3948044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5"/>
        <p:cNvGrpSpPr/>
        <p:nvPr/>
      </p:nvGrpSpPr>
      <p:grpSpPr>
        <a:xfrm>
          <a:off x="0" y="0"/>
          <a:ext cx="0" cy="0"/>
          <a:chOff x="0" y="0"/>
          <a:chExt cx="0" cy="0"/>
        </a:xfrm>
      </p:grpSpPr>
      <p:sp>
        <p:nvSpPr>
          <p:cNvPr id="476" name="Google Shape;476;p9"/>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477" name="Google Shape;477;p9"/>
          <p:cNvGrpSpPr/>
          <p:nvPr/>
        </p:nvGrpSpPr>
        <p:grpSpPr>
          <a:xfrm>
            <a:off x="5" y="-7"/>
            <a:ext cx="1860044" cy="807341"/>
            <a:chOff x="3468800" y="239525"/>
            <a:chExt cx="843175" cy="365975"/>
          </a:xfrm>
        </p:grpSpPr>
        <p:sp>
          <p:nvSpPr>
            <p:cNvPr id="478" name="Google Shape;478;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96" name="Google Shape;496;p9"/>
          <p:cNvGrpSpPr/>
          <p:nvPr/>
        </p:nvGrpSpPr>
        <p:grpSpPr>
          <a:xfrm rot="-5400000">
            <a:off x="-245263" y="4758655"/>
            <a:ext cx="1422893" cy="275165"/>
            <a:chOff x="5589725" y="3057300"/>
            <a:chExt cx="352900" cy="68250"/>
          </a:xfrm>
        </p:grpSpPr>
        <p:sp>
          <p:nvSpPr>
            <p:cNvPr id="497" name="Google Shape;497;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09" name="Google Shape;509;p9"/>
          <p:cNvGrpSpPr/>
          <p:nvPr/>
        </p:nvGrpSpPr>
        <p:grpSpPr>
          <a:xfrm>
            <a:off x="9815638" y="219072"/>
            <a:ext cx="1422893" cy="275165"/>
            <a:chOff x="5589725" y="3057300"/>
            <a:chExt cx="352900" cy="68250"/>
          </a:xfrm>
        </p:grpSpPr>
        <p:sp>
          <p:nvSpPr>
            <p:cNvPr id="510" name="Google Shape;510;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22" name="Google Shape;522;p9"/>
          <p:cNvGrpSpPr/>
          <p:nvPr/>
        </p:nvGrpSpPr>
        <p:grpSpPr>
          <a:xfrm rot="-5400000">
            <a:off x="10858305" y="4380260"/>
            <a:ext cx="1860044" cy="807341"/>
            <a:chOff x="3468800" y="239525"/>
            <a:chExt cx="843175" cy="365975"/>
          </a:xfrm>
        </p:grpSpPr>
        <p:sp>
          <p:nvSpPr>
            <p:cNvPr id="523" name="Google Shape;523;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4" name="Google Shape;524;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5" name="Google Shape;525;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6" name="Google Shape;526;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7" name="Google Shape;527;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8" name="Google Shape;528;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9" name="Google Shape;529;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0" name="Google Shape;530;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3" name="Google Shape;533;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4" name="Google Shape;534;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5" name="Google Shape;535;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41" name="Google Shape;541;p9"/>
          <p:cNvGrpSpPr/>
          <p:nvPr/>
        </p:nvGrpSpPr>
        <p:grpSpPr>
          <a:xfrm>
            <a:off x="11478639" y="1"/>
            <a:ext cx="713347" cy="713347"/>
            <a:chOff x="5807050" y="884950"/>
            <a:chExt cx="343550" cy="343550"/>
          </a:xfrm>
        </p:grpSpPr>
        <p:sp>
          <p:nvSpPr>
            <p:cNvPr id="542" name="Google Shape;542;p9"/>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9"/>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9"/>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9"/>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9"/>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9"/>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8" name="Google Shape;548;p9"/>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9" name="Google Shape;549;p9"/>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0" name="Google Shape;550;p9"/>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51" name="Google Shape;551;p9"/>
          <p:cNvSpPr txBox="1">
            <a:spLocks noGrp="1"/>
          </p:cNvSpPr>
          <p:nvPr>
            <p:ph type="title"/>
          </p:nvPr>
        </p:nvSpPr>
        <p:spPr>
          <a:xfrm>
            <a:off x="2850801" y="1829233"/>
            <a:ext cx="6490400" cy="9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552" name="Google Shape;552;p9"/>
          <p:cNvSpPr txBox="1">
            <a:spLocks noGrp="1"/>
          </p:cNvSpPr>
          <p:nvPr>
            <p:ph type="subTitle" idx="1"/>
          </p:nvPr>
        </p:nvSpPr>
        <p:spPr>
          <a:xfrm>
            <a:off x="2850799" y="2678367"/>
            <a:ext cx="6490400" cy="15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6198687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555" name="Google Shape;555;p10"/>
          <p:cNvSpPr/>
          <p:nvPr/>
        </p:nvSpPr>
        <p:spPr>
          <a:xfrm flipH="1">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556" name="Google Shape;556;p10"/>
          <p:cNvGrpSpPr/>
          <p:nvPr/>
        </p:nvGrpSpPr>
        <p:grpSpPr>
          <a:xfrm flipH="1">
            <a:off x="10331953" y="-7"/>
            <a:ext cx="1860044" cy="807341"/>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75" name="Google Shape;575;p10"/>
          <p:cNvGrpSpPr/>
          <p:nvPr/>
        </p:nvGrpSpPr>
        <p:grpSpPr>
          <a:xfrm rot="5400000" flipH="1">
            <a:off x="11014371" y="4758655"/>
            <a:ext cx="1422893" cy="275165"/>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88" name="Google Shape;588;p10"/>
          <p:cNvGrpSpPr/>
          <p:nvPr/>
        </p:nvGrpSpPr>
        <p:grpSpPr>
          <a:xfrm flipH="1">
            <a:off x="953471" y="219072"/>
            <a:ext cx="1422893" cy="275165"/>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01" name="Google Shape;601;p10"/>
          <p:cNvGrpSpPr/>
          <p:nvPr/>
        </p:nvGrpSpPr>
        <p:grpSpPr>
          <a:xfrm rot="5400000" flipH="1">
            <a:off x="-526347" y="4380260"/>
            <a:ext cx="1860044" cy="807341"/>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20" name="Google Shape;620;p10"/>
          <p:cNvGrpSpPr/>
          <p:nvPr/>
        </p:nvGrpSpPr>
        <p:grpSpPr>
          <a:xfrm flipH="1">
            <a:off x="15" y="1"/>
            <a:ext cx="713347" cy="713347"/>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7413154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0"/>
        <p:cNvGrpSpPr/>
        <p:nvPr/>
      </p:nvGrpSpPr>
      <p:grpSpPr>
        <a:xfrm>
          <a:off x="0" y="0"/>
          <a:ext cx="0" cy="0"/>
          <a:chOff x="0" y="0"/>
          <a:chExt cx="0" cy="0"/>
        </a:xfrm>
      </p:grpSpPr>
      <p:sp>
        <p:nvSpPr>
          <p:cNvPr id="631" name="Google Shape;631;p11"/>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632" name="Google Shape;632;p11"/>
          <p:cNvGrpSpPr/>
          <p:nvPr/>
        </p:nvGrpSpPr>
        <p:grpSpPr>
          <a:xfrm>
            <a:off x="5" y="-7"/>
            <a:ext cx="1860044" cy="807341"/>
            <a:chOff x="3468800" y="239525"/>
            <a:chExt cx="843175" cy="365975"/>
          </a:xfrm>
        </p:grpSpPr>
        <p:sp>
          <p:nvSpPr>
            <p:cNvPr id="633" name="Google Shape;633;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4" name="Google Shape;634;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5" name="Google Shape;635;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7" name="Google Shape;637;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0" name="Google Shape;640;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1" name="Google Shape;641;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2" name="Google Shape;642;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3" name="Google Shape;643;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4" name="Google Shape;644;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5" name="Google Shape;645;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6" name="Google Shape;646;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51" name="Google Shape;651;p11"/>
          <p:cNvGrpSpPr/>
          <p:nvPr/>
        </p:nvGrpSpPr>
        <p:grpSpPr>
          <a:xfrm rot="-5400000">
            <a:off x="-245263" y="4758655"/>
            <a:ext cx="1422893" cy="275165"/>
            <a:chOff x="5589725" y="3057300"/>
            <a:chExt cx="352900" cy="68250"/>
          </a:xfrm>
        </p:grpSpPr>
        <p:sp>
          <p:nvSpPr>
            <p:cNvPr id="652" name="Google Shape;652;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3" name="Google Shape;653;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4" name="Google Shape;654;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5" name="Google Shape;655;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6" name="Google Shape;656;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7" name="Google Shape;657;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8" name="Google Shape;658;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9" name="Google Shape;659;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0" name="Google Shape;660;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1" name="Google Shape;661;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2" name="Google Shape;662;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3" name="Google Shape;663;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64" name="Google Shape;664;p11"/>
          <p:cNvGrpSpPr/>
          <p:nvPr/>
        </p:nvGrpSpPr>
        <p:grpSpPr>
          <a:xfrm>
            <a:off x="9815638" y="219072"/>
            <a:ext cx="1422893" cy="275165"/>
            <a:chOff x="5589725" y="3057300"/>
            <a:chExt cx="352900" cy="68250"/>
          </a:xfrm>
        </p:grpSpPr>
        <p:sp>
          <p:nvSpPr>
            <p:cNvPr id="665" name="Google Shape;665;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6" name="Google Shape;666;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7" name="Google Shape;667;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8" name="Google Shape;668;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9" name="Google Shape;669;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0" name="Google Shape;670;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1" name="Google Shape;671;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4" name="Google Shape;674;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5" name="Google Shape;675;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6" name="Google Shape;676;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77" name="Google Shape;677;p11"/>
          <p:cNvGrpSpPr/>
          <p:nvPr/>
        </p:nvGrpSpPr>
        <p:grpSpPr>
          <a:xfrm rot="-5400000">
            <a:off x="10858305" y="4380260"/>
            <a:ext cx="1860044" cy="807341"/>
            <a:chOff x="3468800" y="239525"/>
            <a:chExt cx="843175" cy="365975"/>
          </a:xfrm>
        </p:grpSpPr>
        <p:sp>
          <p:nvSpPr>
            <p:cNvPr id="678" name="Google Shape;678;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9" name="Google Shape;679;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1" name="Google Shape;681;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2" name="Google Shape;682;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3" name="Google Shape;683;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4" name="Google Shape;684;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5" name="Google Shape;685;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0" name="Google Shape;690;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1" name="Google Shape;691;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2" name="Google Shape;692;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3" name="Google Shape;693;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4" name="Google Shape;694;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5" name="Google Shape;695;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96" name="Google Shape;696;p11"/>
          <p:cNvGrpSpPr/>
          <p:nvPr/>
        </p:nvGrpSpPr>
        <p:grpSpPr>
          <a:xfrm>
            <a:off x="11478639" y="1"/>
            <a:ext cx="713347" cy="713347"/>
            <a:chOff x="5807050" y="884950"/>
            <a:chExt cx="343550" cy="343550"/>
          </a:xfrm>
        </p:grpSpPr>
        <p:sp>
          <p:nvSpPr>
            <p:cNvPr id="697" name="Google Shape;697;p11"/>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11"/>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11"/>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11"/>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1" name="Google Shape;701;p11"/>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11"/>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3" name="Google Shape;703;p11"/>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4" name="Google Shape;704;p11"/>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5" name="Google Shape;705;p11"/>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06" name="Google Shape;706;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07" name="Google Shape;707;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5006768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09"/>
        <p:cNvGrpSpPr/>
        <p:nvPr/>
      </p:nvGrpSpPr>
      <p:grpSpPr>
        <a:xfrm>
          <a:off x="0" y="0"/>
          <a:ext cx="0" cy="0"/>
          <a:chOff x="0" y="0"/>
          <a:chExt cx="0" cy="0"/>
        </a:xfrm>
      </p:grpSpPr>
      <p:sp>
        <p:nvSpPr>
          <p:cNvPr id="710" name="Google Shape;710;p13"/>
          <p:cNvSpPr txBox="1">
            <a:spLocks noGrp="1"/>
          </p:cNvSpPr>
          <p:nvPr>
            <p:ph type="title"/>
          </p:nvPr>
        </p:nvSpPr>
        <p:spPr>
          <a:xfrm>
            <a:off x="1359000" y="3809567"/>
            <a:ext cx="9474000" cy="49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67"/>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711" name="Google Shape;711;p13"/>
          <p:cNvSpPr txBox="1">
            <a:spLocks noGrp="1"/>
          </p:cNvSpPr>
          <p:nvPr>
            <p:ph type="subTitle" idx="1"/>
          </p:nvPr>
        </p:nvSpPr>
        <p:spPr>
          <a:xfrm>
            <a:off x="1359000" y="1540833"/>
            <a:ext cx="9474000" cy="234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40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grpSp>
        <p:nvGrpSpPr>
          <p:cNvPr id="712" name="Google Shape;712;p13"/>
          <p:cNvGrpSpPr/>
          <p:nvPr/>
        </p:nvGrpSpPr>
        <p:grpSpPr>
          <a:xfrm rot="-5400000">
            <a:off x="-526362" y="526360"/>
            <a:ext cx="1860044" cy="807341"/>
            <a:chOff x="3468800" y="239525"/>
            <a:chExt cx="843175" cy="365975"/>
          </a:xfrm>
        </p:grpSpPr>
        <p:sp>
          <p:nvSpPr>
            <p:cNvPr id="713" name="Google Shape;713;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6" name="Google Shape;716;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7" name="Google Shape;717;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8" name="Google Shape;728;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9" name="Google Shape;729;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31" name="Google Shape;731;p13"/>
          <p:cNvGrpSpPr/>
          <p:nvPr/>
        </p:nvGrpSpPr>
        <p:grpSpPr>
          <a:xfrm rot="-5400000">
            <a:off x="10858438" y="526360"/>
            <a:ext cx="1860044" cy="807341"/>
            <a:chOff x="3468800" y="239525"/>
            <a:chExt cx="843175" cy="365975"/>
          </a:xfrm>
        </p:grpSpPr>
        <p:sp>
          <p:nvSpPr>
            <p:cNvPr id="732" name="Google Shape;732;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50" name="Google Shape;750;p13"/>
          <p:cNvGrpSpPr/>
          <p:nvPr/>
        </p:nvGrpSpPr>
        <p:grpSpPr>
          <a:xfrm>
            <a:off x="5384554" y="215255"/>
            <a:ext cx="1422893" cy="275165"/>
            <a:chOff x="5589725" y="3057300"/>
            <a:chExt cx="352900" cy="68250"/>
          </a:xfrm>
        </p:grpSpPr>
        <p:sp>
          <p:nvSpPr>
            <p:cNvPr id="751" name="Google Shape;751;p1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1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1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1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1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1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1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1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1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1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1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1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63" name="Google Shape;763;p13"/>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spTree>
    <p:extLst>
      <p:ext uri="{BB962C8B-B14F-4D97-AF65-F5344CB8AC3E}">
        <p14:creationId xmlns:p14="http://schemas.microsoft.com/office/powerpoint/2010/main" val="10800847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64"/>
        <p:cNvGrpSpPr/>
        <p:nvPr/>
      </p:nvGrpSpPr>
      <p:grpSpPr>
        <a:xfrm>
          <a:off x="0" y="0"/>
          <a:ext cx="0" cy="0"/>
          <a:chOff x="0" y="0"/>
          <a:chExt cx="0" cy="0"/>
        </a:xfrm>
      </p:grpSpPr>
      <p:sp>
        <p:nvSpPr>
          <p:cNvPr id="765" name="Google Shape;765;p14"/>
          <p:cNvSpPr txBox="1">
            <a:spLocks noGrp="1"/>
          </p:cNvSpPr>
          <p:nvPr>
            <p:ph type="subTitle" idx="1"/>
          </p:nvPr>
        </p:nvSpPr>
        <p:spPr>
          <a:xfrm>
            <a:off x="960000" y="3984567"/>
            <a:ext cx="3280400" cy="54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766" name="Google Shape;766;p14"/>
          <p:cNvSpPr txBox="1">
            <a:spLocks noGrp="1"/>
          </p:cNvSpPr>
          <p:nvPr>
            <p:ph type="subTitle" idx="2"/>
          </p:nvPr>
        </p:nvSpPr>
        <p:spPr>
          <a:xfrm>
            <a:off x="960000" y="5081435"/>
            <a:ext cx="32804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67" name="Google Shape;767;p14"/>
          <p:cNvSpPr txBox="1">
            <a:spLocks noGrp="1"/>
          </p:cNvSpPr>
          <p:nvPr>
            <p:ph type="subTitle" idx="3"/>
          </p:nvPr>
        </p:nvSpPr>
        <p:spPr>
          <a:xfrm>
            <a:off x="4455800" y="5081435"/>
            <a:ext cx="32804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68" name="Google Shape;768;p14"/>
          <p:cNvSpPr txBox="1">
            <a:spLocks noGrp="1"/>
          </p:cNvSpPr>
          <p:nvPr>
            <p:ph type="subTitle" idx="4"/>
          </p:nvPr>
        </p:nvSpPr>
        <p:spPr>
          <a:xfrm>
            <a:off x="7964419" y="5081435"/>
            <a:ext cx="32804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69" name="Google Shape;769;p14"/>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70" name="Google Shape;770;p14"/>
          <p:cNvSpPr txBox="1">
            <a:spLocks noGrp="1"/>
          </p:cNvSpPr>
          <p:nvPr>
            <p:ph type="subTitle" idx="5"/>
          </p:nvPr>
        </p:nvSpPr>
        <p:spPr>
          <a:xfrm>
            <a:off x="4455800" y="3984567"/>
            <a:ext cx="3280400" cy="54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771" name="Google Shape;771;p14"/>
          <p:cNvSpPr txBox="1">
            <a:spLocks noGrp="1"/>
          </p:cNvSpPr>
          <p:nvPr>
            <p:ph type="subTitle" idx="6"/>
          </p:nvPr>
        </p:nvSpPr>
        <p:spPr>
          <a:xfrm>
            <a:off x="7964419" y="3984567"/>
            <a:ext cx="3280400" cy="54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772" name="Google Shape;772;p14"/>
          <p:cNvSpPr txBox="1">
            <a:spLocks noGrp="1"/>
          </p:cNvSpPr>
          <p:nvPr>
            <p:ph type="subTitle" idx="7"/>
          </p:nvPr>
        </p:nvSpPr>
        <p:spPr>
          <a:xfrm>
            <a:off x="960000" y="4484633"/>
            <a:ext cx="3280400" cy="6912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3" name="Google Shape;773;p14"/>
          <p:cNvSpPr txBox="1">
            <a:spLocks noGrp="1"/>
          </p:cNvSpPr>
          <p:nvPr>
            <p:ph type="subTitle" idx="8"/>
          </p:nvPr>
        </p:nvSpPr>
        <p:spPr>
          <a:xfrm>
            <a:off x="4455800" y="4522267"/>
            <a:ext cx="3280400" cy="6948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4" name="Google Shape;774;p14"/>
          <p:cNvSpPr txBox="1">
            <a:spLocks noGrp="1"/>
          </p:cNvSpPr>
          <p:nvPr>
            <p:ph type="subTitle" idx="9"/>
          </p:nvPr>
        </p:nvSpPr>
        <p:spPr>
          <a:xfrm>
            <a:off x="7964419" y="4522267"/>
            <a:ext cx="3280400" cy="6948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5" name="Google Shape;775;p14"/>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776" name="Google Shape;776;p14"/>
          <p:cNvGrpSpPr/>
          <p:nvPr/>
        </p:nvGrpSpPr>
        <p:grpSpPr>
          <a:xfrm rot="-5400000">
            <a:off x="-97136" y="553646"/>
            <a:ext cx="1181415" cy="231649"/>
            <a:chOff x="5589725" y="3057300"/>
            <a:chExt cx="352900" cy="68250"/>
          </a:xfrm>
        </p:grpSpPr>
        <p:sp>
          <p:nvSpPr>
            <p:cNvPr id="777" name="Google Shape;777;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89" name="Google Shape;789;p14"/>
          <p:cNvGrpSpPr/>
          <p:nvPr/>
        </p:nvGrpSpPr>
        <p:grpSpPr>
          <a:xfrm>
            <a:off x="-285" y="5816557"/>
            <a:ext cx="621780" cy="621780"/>
            <a:chOff x="5807050" y="884950"/>
            <a:chExt cx="343550" cy="343550"/>
          </a:xfrm>
        </p:grpSpPr>
        <p:sp>
          <p:nvSpPr>
            <p:cNvPr id="790" name="Google Shape;790;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99" name="Google Shape;799;p14"/>
          <p:cNvGrpSpPr/>
          <p:nvPr/>
        </p:nvGrpSpPr>
        <p:grpSpPr>
          <a:xfrm rot="-5400000">
            <a:off x="11100854" y="5596437"/>
            <a:ext cx="1181415" cy="231649"/>
            <a:chOff x="5589725" y="3057300"/>
            <a:chExt cx="352900" cy="68250"/>
          </a:xfrm>
        </p:grpSpPr>
        <p:sp>
          <p:nvSpPr>
            <p:cNvPr id="800" name="Google Shape;800;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12" name="Google Shape;812;p14"/>
          <p:cNvGrpSpPr/>
          <p:nvPr/>
        </p:nvGrpSpPr>
        <p:grpSpPr>
          <a:xfrm>
            <a:off x="11579949" y="-43"/>
            <a:ext cx="621780" cy="621780"/>
            <a:chOff x="5807050" y="884950"/>
            <a:chExt cx="343550" cy="343550"/>
          </a:xfrm>
        </p:grpSpPr>
        <p:sp>
          <p:nvSpPr>
            <p:cNvPr id="813" name="Google Shape;813;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183176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2"/>
        <p:cNvGrpSpPr/>
        <p:nvPr/>
      </p:nvGrpSpPr>
      <p:grpSpPr>
        <a:xfrm>
          <a:off x="0" y="0"/>
          <a:ext cx="0" cy="0"/>
          <a:chOff x="0" y="0"/>
          <a:chExt cx="0" cy="0"/>
        </a:xfrm>
      </p:grpSpPr>
      <p:sp>
        <p:nvSpPr>
          <p:cNvPr id="823" name="Google Shape;823;p15"/>
          <p:cNvSpPr txBox="1">
            <a:spLocks noGrp="1"/>
          </p:cNvSpPr>
          <p:nvPr>
            <p:ph type="subTitle" idx="1"/>
          </p:nvPr>
        </p:nvSpPr>
        <p:spPr>
          <a:xfrm>
            <a:off x="2374228" y="2067167"/>
            <a:ext cx="3619600" cy="48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24" name="Google Shape;824;p15"/>
          <p:cNvSpPr txBox="1">
            <a:spLocks noGrp="1"/>
          </p:cNvSpPr>
          <p:nvPr>
            <p:ph type="subTitle" idx="2"/>
          </p:nvPr>
        </p:nvSpPr>
        <p:spPr>
          <a:xfrm>
            <a:off x="2374228" y="2357577"/>
            <a:ext cx="36196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5" name="Google Shape;825;p15"/>
          <p:cNvSpPr txBox="1">
            <a:spLocks noGrp="1"/>
          </p:cNvSpPr>
          <p:nvPr>
            <p:ph type="subTitle" idx="3"/>
          </p:nvPr>
        </p:nvSpPr>
        <p:spPr>
          <a:xfrm>
            <a:off x="7598401" y="2357577"/>
            <a:ext cx="36196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6" name="Google Shape;826;p15"/>
          <p:cNvSpPr txBox="1">
            <a:spLocks noGrp="1"/>
          </p:cNvSpPr>
          <p:nvPr>
            <p:ph type="subTitle" idx="4"/>
          </p:nvPr>
        </p:nvSpPr>
        <p:spPr>
          <a:xfrm>
            <a:off x="2374228" y="4396215"/>
            <a:ext cx="36196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7" name="Google Shape;827;p15"/>
          <p:cNvSpPr txBox="1">
            <a:spLocks noGrp="1"/>
          </p:cNvSpPr>
          <p:nvPr>
            <p:ph type="subTitle" idx="5"/>
          </p:nvPr>
        </p:nvSpPr>
        <p:spPr>
          <a:xfrm>
            <a:off x="7598401" y="4396215"/>
            <a:ext cx="3619600" cy="64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8" name="Google Shape;828;p15"/>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29" name="Google Shape;829;p15"/>
          <p:cNvSpPr txBox="1">
            <a:spLocks noGrp="1"/>
          </p:cNvSpPr>
          <p:nvPr>
            <p:ph type="subTitle" idx="6"/>
          </p:nvPr>
        </p:nvSpPr>
        <p:spPr>
          <a:xfrm>
            <a:off x="2374228" y="4108804"/>
            <a:ext cx="3619600" cy="48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30" name="Google Shape;830;p15"/>
          <p:cNvSpPr txBox="1">
            <a:spLocks noGrp="1"/>
          </p:cNvSpPr>
          <p:nvPr>
            <p:ph type="subTitle" idx="7"/>
          </p:nvPr>
        </p:nvSpPr>
        <p:spPr>
          <a:xfrm>
            <a:off x="7598401" y="2067167"/>
            <a:ext cx="3619600" cy="48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31" name="Google Shape;831;p15"/>
          <p:cNvSpPr txBox="1">
            <a:spLocks noGrp="1"/>
          </p:cNvSpPr>
          <p:nvPr>
            <p:ph type="subTitle" idx="8"/>
          </p:nvPr>
        </p:nvSpPr>
        <p:spPr>
          <a:xfrm>
            <a:off x="7598401" y="4108804"/>
            <a:ext cx="3619600" cy="48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grpSp>
        <p:nvGrpSpPr>
          <p:cNvPr id="832" name="Google Shape;832;p15"/>
          <p:cNvGrpSpPr/>
          <p:nvPr/>
        </p:nvGrpSpPr>
        <p:grpSpPr>
          <a:xfrm>
            <a:off x="11579949" y="-43"/>
            <a:ext cx="621780" cy="621780"/>
            <a:chOff x="5807050" y="884950"/>
            <a:chExt cx="343550" cy="343550"/>
          </a:xfrm>
        </p:grpSpPr>
        <p:sp>
          <p:nvSpPr>
            <p:cNvPr id="833" name="Google Shape;833;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42" name="Google Shape;842;p15"/>
          <p:cNvGrpSpPr/>
          <p:nvPr/>
        </p:nvGrpSpPr>
        <p:grpSpPr>
          <a:xfrm rot="-5400000">
            <a:off x="-97136" y="553646"/>
            <a:ext cx="1181415" cy="231649"/>
            <a:chOff x="5589725" y="3057300"/>
            <a:chExt cx="352900" cy="68250"/>
          </a:xfrm>
        </p:grpSpPr>
        <p:sp>
          <p:nvSpPr>
            <p:cNvPr id="843" name="Google Shape;843;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55" name="Google Shape;855;p15"/>
          <p:cNvGrpSpPr/>
          <p:nvPr/>
        </p:nvGrpSpPr>
        <p:grpSpPr>
          <a:xfrm rot="-5400000">
            <a:off x="11105065" y="5588713"/>
            <a:ext cx="1181415" cy="231649"/>
            <a:chOff x="5589725" y="3057300"/>
            <a:chExt cx="352900" cy="68250"/>
          </a:xfrm>
        </p:grpSpPr>
        <p:sp>
          <p:nvSpPr>
            <p:cNvPr id="856" name="Google Shape;856;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68" name="Google Shape;868;p15"/>
          <p:cNvGrpSpPr/>
          <p:nvPr/>
        </p:nvGrpSpPr>
        <p:grpSpPr>
          <a:xfrm>
            <a:off x="-285" y="5816557"/>
            <a:ext cx="621780" cy="621780"/>
            <a:chOff x="5807050" y="884950"/>
            <a:chExt cx="343550" cy="343550"/>
          </a:xfrm>
        </p:grpSpPr>
        <p:sp>
          <p:nvSpPr>
            <p:cNvPr id="869" name="Google Shape;869;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78" name="Google Shape;878;p15"/>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spTree>
    <p:extLst>
      <p:ext uri="{BB962C8B-B14F-4D97-AF65-F5344CB8AC3E}">
        <p14:creationId xmlns:p14="http://schemas.microsoft.com/office/powerpoint/2010/main" val="3203428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879"/>
        <p:cNvGrpSpPr/>
        <p:nvPr/>
      </p:nvGrpSpPr>
      <p:grpSpPr>
        <a:xfrm>
          <a:off x="0" y="0"/>
          <a:ext cx="0" cy="0"/>
          <a:chOff x="0" y="0"/>
          <a:chExt cx="0" cy="0"/>
        </a:xfrm>
      </p:grpSpPr>
      <p:sp>
        <p:nvSpPr>
          <p:cNvPr id="880" name="Google Shape;880;p16"/>
          <p:cNvSpPr txBox="1">
            <a:spLocks noGrp="1"/>
          </p:cNvSpPr>
          <p:nvPr>
            <p:ph type="subTitle" idx="1"/>
          </p:nvPr>
        </p:nvSpPr>
        <p:spPr>
          <a:xfrm>
            <a:off x="960000" y="49686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81" name="Google Shape;881;p16"/>
          <p:cNvSpPr txBox="1">
            <a:spLocks noGrp="1"/>
          </p:cNvSpPr>
          <p:nvPr>
            <p:ph type="subTitle" idx="2"/>
          </p:nvPr>
        </p:nvSpPr>
        <p:spPr>
          <a:xfrm>
            <a:off x="960000" y="52410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82" name="Google Shape;882;p16"/>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83" name="Google Shape;883;p16"/>
          <p:cNvSpPr txBox="1">
            <a:spLocks noGrp="1"/>
          </p:cNvSpPr>
          <p:nvPr>
            <p:ph type="title" idx="3" hasCustomPrompt="1"/>
          </p:nvPr>
        </p:nvSpPr>
        <p:spPr>
          <a:xfrm>
            <a:off x="2156001" y="39233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84" name="Google Shape;884;p16"/>
          <p:cNvSpPr txBox="1">
            <a:spLocks noGrp="1"/>
          </p:cNvSpPr>
          <p:nvPr>
            <p:ph type="subTitle" idx="4"/>
          </p:nvPr>
        </p:nvSpPr>
        <p:spPr>
          <a:xfrm>
            <a:off x="4479400" y="49686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85" name="Google Shape;885;p16"/>
          <p:cNvSpPr txBox="1">
            <a:spLocks noGrp="1"/>
          </p:cNvSpPr>
          <p:nvPr>
            <p:ph type="subTitle" idx="5"/>
          </p:nvPr>
        </p:nvSpPr>
        <p:spPr>
          <a:xfrm>
            <a:off x="4479400" y="52410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86" name="Google Shape;886;p16"/>
          <p:cNvSpPr txBox="1">
            <a:spLocks noGrp="1"/>
          </p:cNvSpPr>
          <p:nvPr>
            <p:ph type="title" idx="6" hasCustomPrompt="1"/>
          </p:nvPr>
        </p:nvSpPr>
        <p:spPr>
          <a:xfrm>
            <a:off x="5675403" y="39233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87" name="Google Shape;887;p16"/>
          <p:cNvSpPr txBox="1">
            <a:spLocks noGrp="1"/>
          </p:cNvSpPr>
          <p:nvPr>
            <p:ph type="subTitle" idx="7"/>
          </p:nvPr>
        </p:nvSpPr>
        <p:spPr>
          <a:xfrm>
            <a:off x="7998733" y="49686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88" name="Google Shape;888;p16"/>
          <p:cNvSpPr txBox="1">
            <a:spLocks noGrp="1"/>
          </p:cNvSpPr>
          <p:nvPr>
            <p:ph type="subTitle" idx="8"/>
          </p:nvPr>
        </p:nvSpPr>
        <p:spPr>
          <a:xfrm>
            <a:off x="7998733" y="52410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89" name="Google Shape;889;p16"/>
          <p:cNvSpPr txBox="1">
            <a:spLocks noGrp="1"/>
          </p:cNvSpPr>
          <p:nvPr>
            <p:ph type="title" idx="9" hasCustomPrompt="1"/>
          </p:nvPr>
        </p:nvSpPr>
        <p:spPr>
          <a:xfrm>
            <a:off x="9194768" y="39233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90" name="Google Shape;890;p16"/>
          <p:cNvSpPr txBox="1">
            <a:spLocks noGrp="1"/>
          </p:cNvSpPr>
          <p:nvPr>
            <p:ph type="subTitle" idx="13"/>
          </p:nvPr>
        </p:nvSpPr>
        <p:spPr>
          <a:xfrm>
            <a:off x="2719733" y="26547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91" name="Google Shape;891;p16"/>
          <p:cNvSpPr txBox="1">
            <a:spLocks noGrp="1"/>
          </p:cNvSpPr>
          <p:nvPr>
            <p:ph type="subTitle" idx="14"/>
          </p:nvPr>
        </p:nvSpPr>
        <p:spPr>
          <a:xfrm>
            <a:off x="2719733" y="29271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92" name="Google Shape;892;p16"/>
          <p:cNvSpPr txBox="1">
            <a:spLocks noGrp="1"/>
          </p:cNvSpPr>
          <p:nvPr>
            <p:ph type="title" idx="15" hasCustomPrompt="1"/>
          </p:nvPr>
        </p:nvSpPr>
        <p:spPr>
          <a:xfrm>
            <a:off x="3915733" y="16094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93" name="Google Shape;893;p16"/>
          <p:cNvSpPr txBox="1">
            <a:spLocks noGrp="1"/>
          </p:cNvSpPr>
          <p:nvPr>
            <p:ph type="subTitle" idx="16"/>
          </p:nvPr>
        </p:nvSpPr>
        <p:spPr>
          <a:xfrm>
            <a:off x="6239067" y="2654724"/>
            <a:ext cx="3233200" cy="4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894" name="Google Shape;894;p16"/>
          <p:cNvSpPr txBox="1">
            <a:spLocks noGrp="1"/>
          </p:cNvSpPr>
          <p:nvPr>
            <p:ph type="subTitle" idx="17"/>
          </p:nvPr>
        </p:nvSpPr>
        <p:spPr>
          <a:xfrm>
            <a:off x="6239067" y="2927124"/>
            <a:ext cx="323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95" name="Google Shape;895;p16"/>
          <p:cNvSpPr txBox="1">
            <a:spLocks noGrp="1"/>
          </p:cNvSpPr>
          <p:nvPr>
            <p:ph type="title" idx="18" hasCustomPrompt="1"/>
          </p:nvPr>
        </p:nvSpPr>
        <p:spPr>
          <a:xfrm>
            <a:off x="7435067" y="1609423"/>
            <a:ext cx="841200" cy="841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96" name="Google Shape;896;p16"/>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897" name="Google Shape;897;p16"/>
          <p:cNvGrpSpPr/>
          <p:nvPr/>
        </p:nvGrpSpPr>
        <p:grpSpPr>
          <a:xfrm rot="-5400000">
            <a:off x="-97136" y="553646"/>
            <a:ext cx="1181415" cy="231649"/>
            <a:chOff x="5589725" y="3057300"/>
            <a:chExt cx="352900" cy="68250"/>
          </a:xfrm>
        </p:grpSpPr>
        <p:sp>
          <p:nvSpPr>
            <p:cNvPr id="898" name="Google Shape;898;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10" name="Google Shape;910;p16"/>
          <p:cNvGrpSpPr/>
          <p:nvPr/>
        </p:nvGrpSpPr>
        <p:grpSpPr>
          <a:xfrm>
            <a:off x="-285" y="5816557"/>
            <a:ext cx="621780" cy="621780"/>
            <a:chOff x="5807050" y="884950"/>
            <a:chExt cx="343550" cy="343550"/>
          </a:xfrm>
        </p:grpSpPr>
        <p:sp>
          <p:nvSpPr>
            <p:cNvPr id="911" name="Google Shape;91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4" name="Google Shape;91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5" name="Google Shape;91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6" name="Google Shape;91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7" name="Google Shape;91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8" name="Google Shape;91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9" name="Google Shape;91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20" name="Google Shape;920;p16"/>
          <p:cNvGrpSpPr/>
          <p:nvPr/>
        </p:nvGrpSpPr>
        <p:grpSpPr>
          <a:xfrm>
            <a:off x="11570515" y="5816557"/>
            <a:ext cx="621780" cy="621780"/>
            <a:chOff x="5807050" y="884950"/>
            <a:chExt cx="343550" cy="343550"/>
          </a:xfrm>
        </p:grpSpPr>
        <p:sp>
          <p:nvSpPr>
            <p:cNvPr id="921" name="Google Shape;92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30" name="Google Shape;930;p16"/>
          <p:cNvGrpSpPr/>
          <p:nvPr/>
        </p:nvGrpSpPr>
        <p:grpSpPr>
          <a:xfrm rot="-5400000">
            <a:off x="11107731" y="678080"/>
            <a:ext cx="1181415" cy="231649"/>
            <a:chOff x="5589725" y="3057300"/>
            <a:chExt cx="352900" cy="68250"/>
          </a:xfrm>
        </p:grpSpPr>
        <p:sp>
          <p:nvSpPr>
            <p:cNvPr id="931" name="Google Shape;931;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5142774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43"/>
        <p:cNvGrpSpPr/>
        <p:nvPr/>
      </p:nvGrpSpPr>
      <p:grpSpPr>
        <a:xfrm>
          <a:off x="0" y="0"/>
          <a:ext cx="0" cy="0"/>
          <a:chOff x="0" y="0"/>
          <a:chExt cx="0" cy="0"/>
        </a:xfrm>
      </p:grpSpPr>
      <p:sp>
        <p:nvSpPr>
          <p:cNvPr id="944" name="Google Shape;944;p17"/>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45" name="Google Shape;945;p17"/>
          <p:cNvSpPr txBox="1">
            <a:spLocks noGrp="1"/>
          </p:cNvSpPr>
          <p:nvPr>
            <p:ph type="subTitle" idx="1"/>
          </p:nvPr>
        </p:nvSpPr>
        <p:spPr>
          <a:xfrm>
            <a:off x="1160765" y="283108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46" name="Google Shape;946;p17"/>
          <p:cNvSpPr txBox="1">
            <a:spLocks noGrp="1"/>
          </p:cNvSpPr>
          <p:nvPr>
            <p:ph type="subTitle" idx="2"/>
          </p:nvPr>
        </p:nvSpPr>
        <p:spPr>
          <a:xfrm>
            <a:off x="4501600" y="283108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47" name="Google Shape;947;p17"/>
          <p:cNvSpPr txBox="1">
            <a:spLocks noGrp="1"/>
          </p:cNvSpPr>
          <p:nvPr>
            <p:ph type="subTitle" idx="3"/>
          </p:nvPr>
        </p:nvSpPr>
        <p:spPr>
          <a:xfrm>
            <a:off x="7842435" y="283108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48" name="Google Shape;948;p17"/>
          <p:cNvSpPr txBox="1">
            <a:spLocks noGrp="1"/>
          </p:cNvSpPr>
          <p:nvPr>
            <p:ph type="subTitle" idx="4"/>
          </p:nvPr>
        </p:nvSpPr>
        <p:spPr>
          <a:xfrm>
            <a:off x="1160765" y="525904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49" name="Google Shape;949;p17"/>
          <p:cNvSpPr txBox="1">
            <a:spLocks noGrp="1"/>
          </p:cNvSpPr>
          <p:nvPr>
            <p:ph type="subTitle" idx="5"/>
          </p:nvPr>
        </p:nvSpPr>
        <p:spPr>
          <a:xfrm>
            <a:off x="4501600" y="525904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50" name="Google Shape;950;p17"/>
          <p:cNvSpPr txBox="1">
            <a:spLocks noGrp="1"/>
          </p:cNvSpPr>
          <p:nvPr>
            <p:ph type="subTitle" idx="6"/>
          </p:nvPr>
        </p:nvSpPr>
        <p:spPr>
          <a:xfrm>
            <a:off x="7842435" y="5259040"/>
            <a:ext cx="318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51" name="Google Shape;951;p17"/>
          <p:cNvSpPr txBox="1">
            <a:spLocks noGrp="1"/>
          </p:cNvSpPr>
          <p:nvPr>
            <p:ph type="subTitle" idx="7"/>
          </p:nvPr>
        </p:nvSpPr>
        <p:spPr>
          <a:xfrm>
            <a:off x="1160765" y="2559072"/>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2" name="Google Shape;952;p17"/>
          <p:cNvSpPr txBox="1">
            <a:spLocks noGrp="1"/>
          </p:cNvSpPr>
          <p:nvPr>
            <p:ph type="subTitle" idx="8"/>
          </p:nvPr>
        </p:nvSpPr>
        <p:spPr>
          <a:xfrm>
            <a:off x="4501600" y="2559072"/>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3" name="Google Shape;953;p17"/>
          <p:cNvSpPr txBox="1">
            <a:spLocks noGrp="1"/>
          </p:cNvSpPr>
          <p:nvPr>
            <p:ph type="subTitle" idx="9"/>
          </p:nvPr>
        </p:nvSpPr>
        <p:spPr>
          <a:xfrm>
            <a:off x="7842435" y="2559072"/>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4" name="Google Shape;954;p17"/>
          <p:cNvSpPr txBox="1">
            <a:spLocks noGrp="1"/>
          </p:cNvSpPr>
          <p:nvPr>
            <p:ph type="subTitle" idx="13"/>
          </p:nvPr>
        </p:nvSpPr>
        <p:spPr>
          <a:xfrm>
            <a:off x="1160765" y="4980905"/>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5" name="Google Shape;955;p17"/>
          <p:cNvSpPr txBox="1">
            <a:spLocks noGrp="1"/>
          </p:cNvSpPr>
          <p:nvPr>
            <p:ph type="subTitle" idx="14"/>
          </p:nvPr>
        </p:nvSpPr>
        <p:spPr>
          <a:xfrm>
            <a:off x="4501600" y="4980905"/>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6" name="Google Shape;956;p17"/>
          <p:cNvSpPr txBox="1">
            <a:spLocks noGrp="1"/>
          </p:cNvSpPr>
          <p:nvPr>
            <p:ph type="subTitle" idx="15"/>
          </p:nvPr>
        </p:nvSpPr>
        <p:spPr>
          <a:xfrm>
            <a:off x="7842435" y="4980905"/>
            <a:ext cx="3188800" cy="48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24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957" name="Google Shape;957;p17"/>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958" name="Google Shape;958;p17"/>
          <p:cNvGrpSpPr/>
          <p:nvPr/>
        </p:nvGrpSpPr>
        <p:grpSpPr>
          <a:xfrm>
            <a:off x="11570215" y="5803841"/>
            <a:ext cx="621780" cy="621780"/>
            <a:chOff x="5807050" y="884950"/>
            <a:chExt cx="343550" cy="343550"/>
          </a:xfrm>
        </p:grpSpPr>
        <p:sp>
          <p:nvSpPr>
            <p:cNvPr id="959" name="Google Shape;959;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68" name="Google Shape;968;p17"/>
          <p:cNvGrpSpPr/>
          <p:nvPr/>
        </p:nvGrpSpPr>
        <p:grpSpPr>
          <a:xfrm rot="-5400000">
            <a:off x="11165265" y="678080"/>
            <a:ext cx="1181415" cy="231649"/>
            <a:chOff x="5589725" y="3057300"/>
            <a:chExt cx="352900" cy="68250"/>
          </a:xfrm>
        </p:grpSpPr>
        <p:sp>
          <p:nvSpPr>
            <p:cNvPr id="969" name="Google Shape;969;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81" name="Google Shape;981;p17"/>
          <p:cNvGrpSpPr/>
          <p:nvPr/>
        </p:nvGrpSpPr>
        <p:grpSpPr>
          <a:xfrm>
            <a:off x="15" y="-10"/>
            <a:ext cx="621780" cy="621780"/>
            <a:chOff x="5807050" y="884950"/>
            <a:chExt cx="343550" cy="343550"/>
          </a:xfrm>
        </p:grpSpPr>
        <p:sp>
          <p:nvSpPr>
            <p:cNvPr id="982" name="Google Shape;982;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91" name="Google Shape;991;p17"/>
          <p:cNvGrpSpPr/>
          <p:nvPr/>
        </p:nvGrpSpPr>
        <p:grpSpPr>
          <a:xfrm rot="-5400000">
            <a:off x="-171841" y="5498978"/>
            <a:ext cx="1228468" cy="237573"/>
            <a:chOff x="5589725" y="3057300"/>
            <a:chExt cx="352900" cy="68250"/>
          </a:xfrm>
        </p:grpSpPr>
        <p:sp>
          <p:nvSpPr>
            <p:cNvPr id="992" name="Google Shape;992;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2290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905200" y="2587733"/>
            <a:ext cx="3136000" cy="475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192" name="Google Shape;192;p5"/>
          <p:cNvSpPr txBox="1">
            <a:spLocks noGrp="1"/>
          </p:cNvSpPr>
          <p:nvPr>
            <p:ph type="subTitle" idx="2"/>
          </p:nvPr>
        </p:nvSpPr>
        <p:spPr>
          <a:xfrm>
            <a:off x="1905200" y="4152567"/>
            <a:ext cx="3136000" cy="47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2400" b="1">
                <a:solidFill>
                  <a:schemeClr val="dk1"/>
                </a:solidFill>
                <a:latin typeface="Raleway"/>
                <a:ea typeface="Raleway"/>
                <a:cs typeface="Raleway"/>
                <a:sym typeface="Raleway"/>
              </a:defRPr>
            </a:lvl9pPr>
          </a:lstStyle>
          <a:p>
            <a:r>
              <a:rPr lang="en-US"/>
              <a:t>Click to edit Master subtitle style</a:t>
            </a:r>
            <a:endParaRPr/>
          </a:p>
        </p:txBody>
      </p:sp>
      <p:sp>
        <p:nvSpPr>
          <p:cNvPr id="193" name="Google Shape;193;p5"/>
          <p:cNvSpPr txBox="1">
            <a:spLocks noGrp="1"/>
          </p:cNvSpPr>
          <p:nvPr>
            <p:ph type="subTitle" idx="3"/>
          </p:nvPr>
        </p:nvSpPr>
        <p:spPr>
          <a:xfrm>
            <a:off x="1905200" y="3063333"/>
            <a:ext cx="31360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4" name="Google Shape;194;p5"/>
          <p:cNvSpPr txBox="1">
            <a:spLocks noGrp="1"/>
          </p:cNvSpPr>
          <p:nvPr>
            <p:ph type="subTitle" idx="4"/>
          </p:nvPr>
        </p:nvSpPr>
        <p:spPr>
          <a:xfrm>
            <a:off x="1905200" y="4628167"/>
            <a:ext cx="3136000" cy="6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5" name="Google Shape;195;p5"/>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6" name="Google Shape;196;p5"/>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197" name="Google Shape;197;p5"/>
          <p:cNvGrpSpPr/>
          <p:nvPr/>
        </p:nvGrpSpPr>
        <p:grpSpPr>
          <a:xfrm>
            <a:off x="11576311" y="-14"/>
            <a:ext cx="615916" cy="615916"/>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7" name="Google Shape;207;p5"/>
          <p:cNvGrpSpPr/>
          <p:nvPr/>
        </p:nvGrpSpPr>
        <p:grpSpPr>
          <a:xfrm>
            <a:off x="11" y="-14"/>
            <a:ext cx="615916" cy="615916"/>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7" name="Google Shape;217;p5"/>
          <p:cNvGrpSpPr/>
          <p:nvPr/>
        </p:nvGrpSpPr>
        <p:grpSpPr>
          <a:xfrm rot="-5400000">
            <a:off x="-404127" y="5407845"/>
            <a:ext cx="1430137" cy="621816"/>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5"/>
          <p:cNvGrpSpPr/>
          <p:nvPr/>
        </p:nvGrpSpPr>
        <p:grpSpPr>
          <a:xfrm rot="-5400000">
            <a:off x="-235449" y="1415529"/>
            <a:ext cx="1181415" cy="231649"/>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9" name="Google Shape;249;p5"/>
          <p:cNvGrpSpPr/>
          <p:nvPr/>
        </p:nvGrpSpPr>
        <p:grpSpPr>
          <a:xfrm rot="-5400000">
            <a:off x="11100826" y="5535644"/>
            <a:ext cx="1228468" cy="237573"/>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523781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04"/>
        <p:cNvGrpSpPr/>
        <p:nvPr/>
      </p:nvGrpSpPr>
      <p:grpSpPr>
        <a:xfrm>
          <a:off x="0" y="0"/>
          <a:ext cx="0" cy="0"/>
          <a:chOff x="0" y="0"/>
          <a:chExt cx="0" cy="0"/>
        </a:xfrm>
      </p:grpSpPr>
      <p:sp>
        <p:nvSpPr>
          <p:cNvPr id="1005" name="Google Shape;1005;p18"/>
          <p:cNvSpPr txBox="1">
            <a:spLocks noGrp="1"/>
          </p:cNvSpPr>
          <p:nvPr>
            <p:ph type="title"/>
          </p:nvPr>
        </p:nvSpPr>
        <p:spPr>
          <a:xfrm>
            <a:off x="957000" y="593367"/>
            <a:ext cx="10278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06" name="Google Shape;1006;p18"/>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1007" name="Google Shape;1007;p18"/>
          <p:cNvGrpSpPr/>
          <p:nvPr/>
        </p:nvGrpSpPr>
        <p:grpSpPr>
          <a:xfrm>
            <a:off x="118959" y="189160"/>
            <a:ext cx="1228468" cy="237573"/>
            <a:chOff x="5589725" y="3057300"/>
            <a:chExt cx="352900" cy="68250"/>
          </a:xfrm>
        </p:grpSpPr>
        <p:sp>
          <p:nvSpPr>
            <p:cNvPr id="1008" name="Google Shape;1008;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20" name="Google Shape;1020;p18"/>
          <p:cNvGrpSpPr/>
          <p:nvPr/>
        </p:nvGrpSpPr>
        <p:grpSpPr>
          <a:xfrm>
            <a:off x="10795993" y="189160"/>
            <a:ext cx="1228468" cy="237573"/>
            <a:chOff x="5589725" y="3057300"/>
            <a:chExt cx="352900" cy="68250"/>
          </a:xfrm>
        </p:grpSpPr>
        <p:sp>
          <p:nvSpPr>
            <p:cNvPr id="1021" name="Google Shape;1021;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33" name="Google Shape;1033;p18"/>
          <p:cNvGrpSpPr/>
          <p:nvPr/>
        </p:nvGrpSpPr>
        <p:grpSpPr>
          <a:xfrm rot="-5400000">
            <a:off x="-171841" y="5498978"/>
            <a:ext cx="1228468" cy="237573"/>
            <a:chOff x="5589725" y="3057300"/>
            <a:chExt cx="352900" cy="68250"/>
          </a:xfrm>
        </p:grpSpPr>
        <p:sp>
          <p:nvSpPr>
            <p:cNvPr id="1034" name="Google Shape;1034;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46" name="Google Shape;1046;p18"/>
          <p:cNvGrpSpPr/>
          <p:nvPr/>
        </p:nvGrpSpPr>
        <p:grpSpPr>
          <a:xfrm rot="-5400000">
            <a:off x="11085998" y="5498978"/>
            <a:ext cx="1228468" cy="237573"/>
            <a:chOff x="5589725" y="3057300"/>
            <a:chExt cx="352900" cy="68250"/>
          </a:xfrm>
        </p:grpSpPr>
        <p:sp>
          <p:nvSpPr>
            <p:cNvPr id="1047" name="Google Shape;1047;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4455918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59"/>
        <p:cNvGrpSpPr/>
        <p:nvPr/>
      </p:nvGrpSpPr>
      <p:grpSpPr>
        <a:xfrm>
          <a:off x="0" y="0"/>
          <a:ext cx="0" cy="0"/>
          <a:chOff x="0" y="0"/>
          <a:chExt cx="0" cy="0"/>
        </a:xfrm>
      </p:grpSpPr>
      <p:sp>
        <p:nvSpPr>
          <p:cNvPr id="1060" name="Google Shape;1060;p19"/>
          <p:cNvSpPr txBox="1">
            <a:spLocks noGrp="1"/>
          </p:cNvSpPr>
          <p:nvPr>
            <p:ph type="title"/>
          </p:nvPr>
        </p:nvSpPr>
        <p:spPr>
          <a:xfrm>
            <a:off x="5419033" y="593367"/>
            <a:ext cx="5812800" cy="76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61" name="Google Shape;1061;p19"/>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1062" name="Google Shape;1062;p19"/>
          <p:cNvGrpSpPr/>
          <p:nvPr/>
        </p:nvGrpSpPr>
        <p:grpSpPr>
          <a:xfrm rot="-5400000">
            <a:off x="-404161" y="402412"/>
            <a:ext cx="1430137" cy="621816"/>
            <a:chOff x="3468800" y="239525"/>
            <a:chExt cx="843175" cy="365975"/>
          </a:xfrm>
        </p:grpSpPr>
        <p:sp>
          <p:nvSpPr>
            <p:cNvPr id="1063" name="Google Shape;1063;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81" name="Google Shape;1081;p19"/>
          <p:cNvGrpSpPr/>
          <p:nvPr/>
        </p:nvGrpSpPr>
        <p:grpSpPr>
          <a:xfrm rot="-5400000">
            <a:off x="-171841" y="5498978"/>
            <a:ext cx="1228468" cy="237573"/>
            <a:chOff x="5589725" y="3057300"/>
            <a:chExt cx="352900" cy="68250"/>
          </a:xfrm>
        </p:grpSpPr>
        <p:sp>
          <p:nvSpPr>
            <p:cNvPr id="1082" name="Google Shape;1082;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94" name="Google Shape;1094;p19"/>
          <p:cNvGrpSpPr/>
          <p:nvPr/>
        </p:nvGrpSpPr>
        <p:grpSpPr>
          <a:xfrm rot="-5400000">
            <a:off x="11166040" y="402412"/>
            <a:ext cx="1430137" cy="621816"/>
            <a:chOff x="3468800" y="239525"/>
            <a:chExt cx="843175" cy="365975"/>
          </a:xfrm>
        </p:grpSpPr>
        <p:sp>
          <p:nvSpPr>
            <p:cNvPr id="1095" name="Google Shape;1095;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13" name="Google Shape;1113;p19"/>
          <p:cNvGrpSpPr/>
          <p:nvPr/>
        </p:nvGrpSpPr>
        <p:grpSpPr>
          <a:xfrm rot="-5400000">
            <a:off x="11085998" y="5498978"/>
            <a:ext cx="1228468" cy="237573"/>
            <a:chOff x="5589725" y="3057300"/>
            <a:chExt cx="352900" cy="68250"/>
          </a:xfrm>
        </p:grpSpPr>
        <p:sp>
          <p:nvSpPr>
            <p:cNvPr id="1114" name="Google Shape;1114;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3286398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957000" y="593367"/>
            <a:ext cx="10278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28" name="Google Shape;1128;p20"/>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1129" name="Google Shape;1129;p20"/>
          <p:cNvGrpSpPr/>
          <p:nvPr/>
        </p:nvGrpSpPr>
        <p:grpSpPr>
          <a:xfrm>
            <a:off x="-507994" y="5833763"/>
            <a:ext cx="1430137" cy="621816"/>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48" name="Google Shape;1148;p20"/>
          <p:cNvGrpSpPr/>
          <p:nvPr/>
        </p:nvGrpSpPr>
        <p:grpSpPr>
          <a:xfrm>
            <a:off x="10813966" y="220844"/>
            <a:ext cx="1228468" cy="237573"/>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61" name="Google Shape;1161;p20"/>
          <p:cNvGrpSpPr/>
          <p:nvPr/>
        </p:nvGrpSpPr>
        <p:grpSpPr>
          <a:xfrm>
            <a:off x="11247394" y="5833763"/>
            <a:ext cx="1430137" cy="621816"/>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80" name="Google Shape;1180;p20"/>
          <p:cNvGrpSpPr/>
          <p:nvPr/>
        </p:nvGrpSpPr>
        <p:grpSpPr>
          <a:xfrm>
            <a:off x="149566" y="220844"/>
            <a:ext cx="1228468" cy="237573"/>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094984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193"/>
        <p:cNvGrpSpPr/>
        <p:nvPr/>
      </p:nvGrpSpPr>
      <p:grpSpPr>
        <a:xfrm>
          <a:off x="0" y="0"/>
          <a:ext cx="0" cy="0"/>
          <a:chOff x="0" y="0"/>
          <a:chExt cx="0" cy="0"/>
        </a:xfrm>
      </p:grpSpPr>
      <p:sp>
        <p:nvSpPr>
          <p:cNvPr id="1194" name="Google Shape;1194;p21"/>
          <p:cNvSpPr txBox="1">
            <a:spLocks noGrp="1"/>
          </p:cNvSpPr>
          <p:nvPr>
            <p:ph type="title"/>
          </p:nvPr>
        </p:nvSpPr>
        <p:spPr>
          <a:xfrm>
            <a:off x="957000" y="593367"/>
            <a:ext cx="10278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95" name="Google Shape;1195;p21"/>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1196" name="Google Shape;1196;p21"/>
          <p:cNvGrpSpPr/>
          <p:nvPr/>
        </p:nvGrpSpPr>
        <p:grpSpPr>
          <a:xfrm rot="5400000">
            <a:off x="-404161" y="404163"/>
            <a:ext cx="1430137" cy="621816"/>
            <a:chOff x="3468800" y="239525"/>
            <a:chExt cx="843175" cy="365975"/>
          </a:xfrm>
        </p:grpSpPr>
        <p:sp>
          <p:nvSpPr>
            <p:cNvPr id="1197" name="Google Shape;1197;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8" name="Google Shape;1198;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9" name="Google Shape;1199;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0" name="Google Shape;1200;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1" name="Google Shape;1201;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2" name="Google Shape;1202;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3" name="Google Shape;1203;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4" name="Google Shape;1204;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5" name="Google Shape;1205;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6" name="Google Shape;1206;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7" name="Google Shape;1207;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8" name="Google Shape;1208;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9" name="Google Shape;1209;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0" name="Google Shape;1210;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1" name="Google Shape;1211;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2" name="Google Shape;1212;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3" name="Google Shape;1213;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4" name="Google Shape;1214;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15" name="Google Shape;1215;p21"/>
          <p:cNvGrpSpPr/>
          <p:nvPr/>
        </p:nvGrpSpPr>
        <p:grpSpPr>
          <a:xfrm>
            <a:off x="11573133" y="5994411"/>
            <a:ext cx="1228468" cy="237573"/>
            <a:chOff x="5589725" y="3057300"/>
            <a:chExt cx="352900" cy="68250"/>
          </a:xfrm>
        </p:grpSpPr>
        <p:sp>
          <p:nvSpPr>
            <p:cNvPr id="1216" name="Google Shape;1216;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7" name="Google Shape;1217;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8" name="Google Shape;1218;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9" name="Google Shape;1219;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0" name="Google Shape;1220;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1" name="Google Shape;1221;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2" name="Google Shape;1222;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3" name="Google Shape;1223;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4" name="Google Shape;1224;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5" name="Google Shape;1225;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6" name="Google Shape;1226;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7" name="Google Shape;1227;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28" name="Google Shape;1228;p21"/>
          <p:cNvGrpSpPr/>
          <p:nvPr/>
        </p:nvGrpSpPr>
        <p:grpSpPr>
          <a:xfrm>
            <a:off x="-632078" y="5994411"/>
            <a:ext cx="1228468" cy="237573"/>
            <a:chOff x="5589725" y="3057300"/>
            <a:chExt cx="352900" cy="68250"/>
          </a:xfrm>
        </p:grpSpPr>
        <p:sp>
          <p:nvSpPr>
            <p:cNvPr id="1229" name="Google Shape;1229;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0" name="Google Shape;1230;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1" name="Google Shape;1231;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2" name="Google Shape;1232;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3" name="Google Shape;1233;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4" name="Google Shape;1234;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5" name="Google Shape;1235;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6" name="Google Shape;1236;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7" name="Google Shape;1237;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8" name="Google Shape;1238;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9" name="Google Shape;1239;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0" name="Google Shape;1240;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41" name="Google Shape;1241;p21"/>
          <p:cNvGrpSpPr/>
          <p:nvPr/>
        </p:nvGrpSpPr>
        <p:grpSpPr>
          <a:xfrm rot="5400000">
            <a:off x="11166040" y="404163"/>
            <a:ext cx="1430137" cy="621816"/>
            <a:chOff x="3468800" y="239525"/>
            <a:chExt cx="843175" cy="365975"/>
          </a:xfrm>
        </p:grpSpPr>
        <p:sp>
          <p:nvSpPr>
            <p:cNvPr id="1242" name="Google Shape;1242;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3" name="Google Shape;1243;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4" name="Google Shape;1244;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5" name="Google Shape;1245;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6" name="Google Shape;1246;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7" name="Google Shape;1247;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8" name="Google Shape;1248;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9" name="Google Shape;1249;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0" name="Google Shape;1250;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1" name="Google Shape;1251;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2" name="Google Shape;1252;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3" name="Google Shape;1253;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4" name="Google Shape;1254;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5" name="Google Shape;1255;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6" name="Google Shape;1256;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7" name="Google Shape;1257;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8" name="Google Shape;1258;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9" name="Google Shape;1259;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456053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60"/>
        <p:cNvGrpSpPr/>
        <p:nvPr/>
      </p:nvGrpSpPr>
      <p:grpSpPr>
        <a:xfrm>
          <a:off x="0" y="0"/>
          <a:ext cx="0" cy="0"/>
          <a:chOff x="0" y="0"/>
          <a:chExt cx="0" cy="0"/>
        </a:xfrm>
      </p:grpSpPr>
      <p:sp>
        <p:nvSpPr>
          <p:cNvPr id="1261" name="Google Shape;1261;p22"/>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grpSp>
        <p:nvGrpSpPr>
          <p:cNvPr id="1262" name="Google Shape;1262;p22"/>
          <p:cNvGrpSpPr/>
          <p:nvPr/>
        </p:nvGrpSpPr>
        <p:grpSpPr>
          <a:xfrm>
            <a:off x="-507994" y="5833763"/>
            <a:ext cx="1430137" cy="621816"/>
            <a:chOff x="3468800" y="239525"/>
            <a:chExt cx="843175" cy="365975"/>
          </a:xfrm>
        </p:grpSpPr>
        <p:sp>
          <p:nvSpPr>
            <p:cNvPr id="1263" name="Google Shape;1263;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4" name="Google Shape;1264;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5" name="Google Shape;1265;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6" name="Google Shape;1266;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7" name="Google Shape;1267;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8" name="Google Shape;1268;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9" name="Google Shape;1269;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0" name="Google Shape;1270;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1" name="Google Shape;1271;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2" name="Google Shape;1272;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3" name="Google Shape;1273;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4" name="Google Shape;1274;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5" name="Google Shape;1275;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6" name="Google Shape;1276;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7" name="Google Shape;1277;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8" name="Google Shape;1278;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9" name="Google Shape;1279;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0" name="Google Shape;1280;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81" name="Google Shape;1281;p22"/>
          <p:cNvGrpSpPr/>
          <p:nvPr/>
        </p:nvGrpSpPr>
        <p:grpSpPr>
          <a:xfrm>
            <a:off x="10813966" y="220844"/>
            <a:ext cx="1228468" cy="237573"/>
            <a:chOff x="5589725" y="3057300"/>
            <a:chExt cx="352900" cy="68250"/>
          </a:xfrm>
        </p:grpSpPr>
        <p:sp>
          <p:nvSpPr>
            <p:cNvPr id="1282" name="Google Shape;1282;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3" name="Google Shape;1283;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4" name="Google Shape;1284;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5" name="Google Shape;1285;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6" name="Google Shape;1286;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7" name="Google Shape;1287;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8" name="Google Shape;1288;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9" name="Google Shape;1289;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0" name="Google Shape;1290;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1" name="Google Shape;1291;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2" name="Google Shape;1292;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3" name="Google Shape;1293;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94" name="Google Shape;1294;p22"/>
          <p:cNvGrpSpPr/>
          <p:nvPr/>
        </p:nvGrpSpPr>
        <p:grpSpPr>
          <a:xfrm>
            <a:off x="11247394" y="5833763"/>
            <a:ext cx="1430137" cy="621816"/>
            <a:chOff x="3468800" y="239525"/>
            <a:chExt cx="843175" cy="365975"/>
          </a:xfrm>
        </p:grpSpPr>
        <p:sp>
          <p:nvSpPr>
            <p:cNvPr id="1295" name="Google Shape;1295;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6" name="Google Shape;1296;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7" name="Google Shape;1297;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8" name="Google Shape;1298;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9" name="Google Shape;1299;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0" name="Google Shape;1300;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1" name="Google Shape;1301;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2" name="Google Shape;1302;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3" name="Google Shape;1303;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4" name="Google Shape;1304;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5" name="Google Shape;1305;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6" name="Google Shape;1306;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7" name="Google Shape;1307;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8" name="Google Shape;1308;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9" name="Google Shape;1309;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0" name="Google Shape;1310;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1" name="Google Shape;1311;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2" name="Google Shape;1312;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13" name="Google Shape;1313;p22"/>
          <p:cNvGrpSpPr/>
          <p:nvPr/>
        </p:nvGrpSpPr>
        <p:grpSpPr>
          <a:xfrm>
            <a:off x="149566" y="220844"/>
            <a:ext cx="1228468" cy="237573"/>
            <a:chOff x="5589725" y="3057300"/>
            <a:chExt cx="352900" cy="68250"/>
          </a:xfrm>
        </p:grpSpPr>
        <p:sp>
          <p:nvSpPr>
            <p:cNvPr id="1314" name="Google Shape;1314;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5" name="Google Shape;1315;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6" name="Google Shape;1316;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7" name="Google Shape;1317;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8" name="Google Shape;1318;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9" name="Google Shape;1319;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0" name="Google Shape;1320;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1" name="Google Shape;1321;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2" name="Google Shape;1322;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3" name="Google Shape;1323;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4" name="Google Shape;1324;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5" name="Google Shape;1325;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26" name="Google Shape;1326;p22"/>
          <p:cNvSpPr txBox="1">
            <a:spLocks noGrp="1"/>
          </p:cNvSpPr>
          <p:nvPr>
            <p:ph type="title"/>
          </p:nvPr>
        </p:nvSpPr>
        <p:spPr>
          <a:xfrm>
            <a:off x="3130584" y="854567"/>
            <a:ext cx="5930800" cy="14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27" name="Google Shape;1327;p22"/>
          <p:cNvSpPr txBox="1">
            <a:spLocks noGrp="1"/>
          </p:cNvSpPr>
          <p:nvPr>
            <p:ph type="subTitle" idx="1"/>
          </p:nvPr>
        </p:nvSpPr>
        <p:spPr>
          <a:xfrm>
            <a:off x="3130533" y="1934773"/>
            <a:ext cx="5930800" cy="14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328" name="Google Shape;1328;p22"/>
          <p:cNvSpPr txBox="1"/>
          <p:nvPr/>
        </p:nvSpPr>
        <p:spPr>
          <a:xfrm>
            <a:off x="2652000" y="4574473"/>
            <a:ext cx="6888000" cy="73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b="1">
                <a:solidFill>
                  <a:schemeClr val="lt1"/>
                </a:solidFill>
                <a:latin typeface="Inter"/>
                <a:ea typeface="Inter"/>
                <a:cs typeface="Inter"/>
                <a:sym typeface="Inter"/>
              </a:rPr>
              <a:t>CREDITS:</a:t>
            </a:r>
            <a:r>
              <a:rPr lang="en" sz="1600">
                <a:solidFill>
                  <a:schemeClr val="lt1"/>
                </a:solidFill>
                <a:latin typeface="Inter"/>
                <a:ea typeface="Inter"/>
                <a:cs typeface="Inter"/>
                <a:sym typeface="Inter"/>
              </a:rPr>
              <a:t> This presentation template was created by </a:t>
            </a:r>
            <a:r>
              <a:rPr lang="en" sz="1600" b="1" u="sng">
                <a:solidFill>
                  <a:schemeClr val="lt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600">
                <a:solidFill>
                  <a:schemeClr val="lt1"/>
                </a:solidFill>
                <a:latin typeface="Inter"/>
                <a:ea typeface="Inter"/>
                <a:cs typeface="Inter"/>
                <a:sym typeface="Inter"/>
              </a:rPr>
              <a:t>, and includes icons by </a:t>
            </a:r>
            <a:r>
              <a:rPr lang="en" sz="16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600">
                <a:solidFill>
                  <a:schemeClr val="lt1"/>
                </a:solidFill>
                <a:latin typeface="Inter"/>
                <a:ea typeface="Inter"/>
                <a:cs typeface="Inter"/>
                <a:sym typeface="Inter"/>
              </a:rPr>
              <a:t>, and infographics &amp; images by </a:t>
            </a:r>
            <a:r>
              <a:rPr lang="en" sz="1600" b="1" u="sng">
                <a:solidFill>
                  <a:schemeClr val="lt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600" u="sng">
                <a:solidFill>
                  <a:schemeClr val="lt1"/>
                </a:solidFill>
                <a:latin typeface="Inter"/>
                <a:ea typeface="Inter"/>
                <a:cs typeface="Inter"/>
                <a:sym typeface="Inter"/>
              </a:rPr>
              <a:t> </a:t>
            </a:r>
            <a:endParaRPr sz="1600" b="1" u="sng">
              <a:solidFill>
                <a:schemeClr val="lt1"/>
              </a:solidFill>
              <a:latin typeface="Inter"/>
              <a:ea typeface="Inter"/>
              <a:cs typeface="Inter"/>
              <a:sym typeface="Inter"/>
            </a:endParaRPr>
          </a:p>
        </p:txBody>
      </p:sp>
    </p:spTree>
    <p:extLst>
      <p:ext uri="{BB962C8B-B14F-4D97-AF65-F5344CB8AC3E}">
        <p14:creationId xmlns:p14="http://schemas.microsoft.com/office/powerpoint/2010/main" val="34313585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29"/>
        <p:cNvGrpSpPr/>
        <p:nvPr/>
      </p:nvGrpSpPr>
      <p:grpSpPr>
        <a:xfrm>
          <a:off x="0" y="0"/>
          <a:ext cx="0" cy="0"/>
          <a:chOff x="0" y="0"/>
          <a:chExt cx="0" cy="0"/>
        </a:xfrm>
      </p:grpSpPr>
      <p:grpSp>
        <p:nvGrpSpPr>
          <p:cNvPr id="1330" name="Google Shape;1330;p23"/>
          <p:cNvGrpSpPr/>
          <p:nvPr/>
        </p:nvGrpSpPr>
        <p:grpSpPr>
          <a:xfrm rot="-5400000">
            <a:off x="-526362" y="526360"/>
            <a:ext cx="1860044" cy="807341"/>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49" name="Google Shape;1349;p23"/>
          <p:cNvGrpSpPr/>
          <p:nvPr/>
        </p:nvGrpSpPr>
        <p:grpSpPr>
          <a:xfrm rot="-5400000">
            <a:off x="10858438" y="526360"/>
            <a:ext cx="1860044" cy="807341"/>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68" name="Google Shape;1368;p23"/>
          <p:cNvGrpSpPr/>
          <p:nvPr/>
        </p:nvGrpSpPr>
        <p:grpSpPr>
          <a:xfrm>
            <a:off x="5384554" y="215255"/>
            <a:ext cx="1422893" cy="275165"/>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81" name="Google Shape;1381;p23"/>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spTree>
    <p:extLst>
      <p:ext uri="{BB962C8B-B14F-4D97-AF65-F5344CB8AC3E}">
        <p14:creationId xmlns:p14="http://schemas.microsoft.com/office/powerpoint/2010/main" val="4148345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51"/>
        <p:cNvGrpSpPr/>
        <p:nvPr/>
      </p:nvGrpSpPr>
      <p:grpSpPr>
        <a:xfrm>
          <a:off x="0" y="0"/>
          <a:ext cx="0" cy="0"/>
          <a:chOff x="0" y="0"/>
          <a:chExt cx="0" cy="0"/>
        </a:xfrm>
      </p:grpSpPr>
    </p:spTree>
    <p:extLst>
      <p:ext uri="{BB962C8B-B14F-4D97-AF65-F5344CB8AC3E}">
        <p14:creationId xmlns:p14="http://schemas.microsoft.com/office/powerpoint/2010/main" val="19026080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452"/>
        <p:cNvGrpSpPr/>
        <p:nvPr/>
      </p:nvGrpSpPr>
      <p:grpSpPr>
        <a:xfrm>
          <a:off x="0" y="0"/>
          <a:ext cx="0" cy="0"/>
          <a:chOff x="0" y="0"/>
          <a:chExt cx="0" cy="0"/>
        </a:xfrm>
      </p:grpSpPr>
      <p:sp>
        <p:nvSpPr>
          <p:cNvPr id="1453" name="Google Shape;1453;p27"/>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9546469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3243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2073312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2"/>
        <p:cNvGrpSpPr/>
        <p:nvPr/>
      </p:nvGrpSpPr>
      <p:grpSpPr>
        <a:xfrm>
          <a:off x="0" y="0"/>
          <a:ext cx="0" cy="0"/>
          <a:chOff x="0" y="0"/>
          <a:chExt cx="0" cy="0"/>
        </a:xfrm>
      </p:grpSpPr>
      <p:sp>
        <p:nvSpPr>
          <p:cNvPr id="263" name="Google Shape;263;p6"/>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64" name="Google Shape;264;p6"/>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265" name="Google Shape;265;p6"/>
          <p:cNvGrpSpPr/>
          <p:nvPr/>
        </p:nvGrpSpPr>
        <p:grpSpPr>
          <a:xfrm>
            <a:off x="11576311" y="-14"/>
            <a:ext cx="615916" cy="615916"/>
            <a:chOff x="5807050" y="884950"/>
            <a:chExt cx="343550" cy="343550"/>
          </a:xfrm>
        </p:grpSpPr>
        <p:sp>
          <p:nvSpPr>
            <p:cNvPr id="266" name="Google Shape;26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5" name="Google Shape;275;p6"/>
          <p:cNvGrpSpPr/>
          <p:nvPr/>
        </p:nvGrpSpPr>
        <p:grpSpPr>
          <a:xfrm>
            <a:off x="11" y="-14"/>
            <a:ext cx="615916" cy="615916"/>
            <a:chOff x="5807050" y="884950"/>
            <a:chExt cx="343550" cy="343550"/>
          </a:xfrm>
        </p:grpSpPr>
        <p:sp>
          <p:nvSpPr>
            <p:cNvPr id="276" name="Google Shape;27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5" name="Google Shape;285;p6"/>
          <p:cNvGrpSpPr/>
          <p:nvPr/>
        </p:nvGrpSpPr>
        <p:grpSpPr>
          <a:xfrm rot="-5400000">
            <a:off x="-404127" y="5407845"/>
            <a:ext cx="1430137" cy="621816"/>
            <a:chOff x="3468800" y="239525"/>
            <a:chExt cx="843175" cy="365975"/>
          </a:xfrm>
        </p:grpSpPr>
        <p:sp>
          <p:nvSpPr>
            <p:cNvPr id="286" name="Google Shape;286;p6"/>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6"/>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6"/>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6"/>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6"/>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6"/>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6"/>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6"/>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4" name="Google Shape;304;p6"/>
          <p:cNvGrpSpPr/>
          <p:nvPr/>
        </p:nvGrpSpPr>
        <p:grpSpPr>
          <a:xfrm rot="-5400000">
            <a:off x="-235449" y="1415529"/>
            <a:ext cx="1181415" cy="231649"/>
            <a:chOff x="5589725" y="3057300"/>
            <a:chExt cx="352900" cy="68250"/>
          </a:xfrm>
        </p:grpSpPr>
        <p:sp>
          <p:nvSpPr>
            <p:cNvPr id="305" name="Google Shape;305;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7" name="Google Shape;317;p6"/>
          <p:cNvGrpSpPr/>
          <p:nvPr/>
        </p:nvGrpSpPr>
        <p:grpSpPr>
          <a:xfrm rot="-5400000">
            <a:off x="11100826" y="5535644"/>
            <a:ext cx="1228468" cy="237573"/>
            <a:chOff x="5589725" y="3057300"/>
            <a:chExt cx="352900" cy="68250"/>
          </a:xfrm>
        </p:grpSpPr>
        <p:sp>
          <p:nvSpPr>
            <p:cNvPr id="318" name="Google Shape;318;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166952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2385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842335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95194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343843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11/28/2024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771751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11/28/2024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6996162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300984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048644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04386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960000" y="593367"/>
            <a:ext cx="102720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32" name="Google Shape;332;p7"/>
          <p:cNvSpPr txBox="1">
            <a:spLocks noGrp="1"/>
          </p:cNvSpPr>
          <p:nvPr>
            <p:ph type="body" idx="1"/>
          </p:nvPr>
        </p:nvSpPr>
        <p:spPr>
          <a:xfrm>
            <a:off x="960000" y="1536633"/>
            <a:ext cx="44296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sp>
        <p:nvSpPr>
          <p:cNvPr id="333" name="Google Shape;333;p7"/>
          <p:cNvSpPr/>
          <p:nvPr/>
        </p:nvSpPr>
        <p:spPr>
          <a:xfrm>
            <a:off x="0" y="6435200"/>
            <a:ext cx="12192000" cy="422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334" name="Google Shape;334;p7"/>
          <p:cNvGrpSpPr/>
          <p:nvPr/>
        </p:nvGrpSpPr>
        <p:grpSpPr>
          <a:xfrm>
            <a:off x="-819961" y="5813379"/>
            <a:ext cx="1430137" cy="621816"/>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3" name="Google Shape;353;p7"/>
          <p:cNvGrpSpPr/>
          <p:nvPr/>
        </p:nvGrpSpPr>
        <p:grpSpPr>
          <a:xfrm rot="-5400000">
            <a:off x="-279766" y="678096"/>
            <a:ext cx="1181415" cy="231649"/>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6" name="Google Shape;366;p7"/>
          <p:cNvGrpSpPr/>
          <p:nvPr/>
        </p:nvGrpSpPr>
        <p:grpSpPr>
          <a:xfrm rot="-5400000">
            <a:off x="11124351" y="650429"/>
            <a:ext cx="1181415" cy="231649"/>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9" name="Google Shape;379;p7"/>
          <p:cNvGrpSpPr/>
          <p:nvPr/>
        </p:nvGrpSpPr>
        <p:grpSpPr>
          <a:xfrm>
            <a:off x="11666506" y="5813379"/>
            <a:ext cx="1430137" cy="621816"/>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459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8"/>
        <p:cNvGrpSpPr/>
        <p:nvPr/>
      </p:nvGrpSpPr>
      <p:grpSpPr>
        <a:xfrm>
          <a:off x="0" y="0"/>
          <a:ext cx="0" cy="0"/>
          <a:chOff x="0" y="0"/>
          <a:chExt cx="0" cy="0"/>
        </a:xfrm>
      </p:grpSpPr>
      <p:sp>
        <p:nvSpPr>
          <p:cNvPr id="399" name="Google Shape;399;p8"/>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400" name="Google Shape;400;p8"/>
          <p:cNvGrpSpPr/>
          <p:nvPr/>
        </p:nvGrpSpPr>
        <p:grpSpPr>
          <a:xfrm>
            <a:off x="10341205" y="4906627"/>
            <a:ext cx="1860044" cy="807341"/>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9" name="Google Shape;419;p8"/>
          <p:cNvGrpSpPr/>
          <p:nvPr/>
        </p:nvGrpSpPr>
        <p:grpSpPr>
          <a:xfrm rot="-5400000">
            <a:off x="11106071" y="777055"/>
            <a:ext cx="1422893" cy="275165"/>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2" name="Google Shape;432;p8"/>
          <p:cNvGrpSpPr/>
          <p:nvPr/>
        </p:nvGrpSpPr>
        <p:grpSpPr>
          <a:xfrm>
            <a:off x="5384554" y="6148388"/>
            <a:ext cx="1422893" cy="275165"/>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2"/>
                </a:solidFill>
              </a:endParaRPr>
            </a:p>
          </p:txBody>
        </p:sp>
      </p:grpSp>
      <p:grpSp>
        <p:nvGrpSpPr>
          <p:cNvPr id="445" name="Google Shape;445;p8"/>
          <p:cNvGrpSpPr/>
          <p:nvPr/>
        </p:nvGrpSpPr>
        <p:grpSpPr>
          <a:xfrm rot="-5400000">
            <a:off x="-526362" y="526360"/>
            <a:ext cx="1860044" cy="807341"/>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4" name="Google Shape;464;p8"/>
          <p:cNvGrpSpPr/>
          <p:nvPr/>
        </p:nvGrpSpPr>
        <p:grpSpPr>
          <a:xfrm>
            <a:off x="5" y="5000635"/>
            <a:ext cx="713347" cy="713347"/>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4" name="Google Shape;474;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35240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5"/>
        <p:cNvGrpSpPr/>
        <p:nvPr/>
      </p:nvGrpSpPr>
      <p:grpSpPr>
        <a:xfrm>
          <a:off x="0" y="0"/>
          <a:ext cx="0" cy="0"/>
          <a:chOff x="0" y="0"/>
          <a:chExt cx="0" cy="0"/>
        </a:xfrm>
      </p:grpSpPr>
      <p:sp>
        <p:nvSpPr>
          <p:cNvPr id="476" name="Google Shape;476;p9"/>
          <p:cNvSpPr/>
          <p:nvPr/>
        </p:nvSpPr>
        <p:spPr>
          <a:xfrm>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477" name="Google Shape;477;p9"/>
          <p:cNvGrpSpPr/>
          <p:nvPr/>
        </p:nvGrpSpPr>
        <p:grpSpPr>
          <a:xfrm>
            <a:off x="5" y="-7"/>
            <a:ext cx="1860044" cy="807341"/>
            <a:chOff x="3468800" y="239525"/>
            <a:chExt cx="843175" cy="365975"/>
          </a:xfrm>
        </p:grpSpPr>
        <p:sp>
          <p:nvSpPr>
            <p:cNvPr id="478" name="Google Shape;478;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6" name="Google Shape;496;p9"/>
          <p:cNvGrpSpPr/>
          <p:nvPr/>
        </p:nvGrpSpPr>
        <p:grpSpPr>
          <a:xfrm rot="-5400000">
            <a:off x="-245263" y="4758655"/>
            <a:ext cx="1422893" cy="275165"/>
            <a:chOff x="5589725" y="3057300"/>
            <a:chExt cx="352900" cy="68250"/>
          </a:xfrm>
        </p:grpSpPr>
        <p:sp>
          <p:nvSpPr>
            <p:cNvPr id="497" name="Google Shape;497;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9" name="Google Shape;509;p9"/>
          <p:cNvGrpSpPr/>
          <p:nvPr/>
        </p:nvGrpSpPr>
        <p:grpSpPr>
          <a:xfrm>
            <a:off x="9815638" y="219072"/>
            <a:ext cx="1422893" cy="275165"/>
            <a:chOff x="5589725" y="3057300"/>
            <a:chExt cx="352900" cy="68250"/>
          </a:xfrm>
        </p:grpSpPr>
        <p:sp>
          <p:nvSpPr>
            <p:cNvPr id="510" name="Google Shape;510;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2" name="Google Shape;522;p9"/>
          <p:cNvGrpSpPr/>
          <p:nvPr/>
        </p:nvGrpSpPr>
        <p:grpSpPr>
          <a:xfrm rot="-5400000">
            <a:off x="10858305" y="4380260"/>
            <a:ext cx="1860044" cy="807341"/>
            <a:chOff x="3468800" y="239525"/>
            <a:chExt cx="843175" cy="365975"/>
          </a:xfrm>
        </p:grpSpPr>
        <p:sp>
          <p:nvSpPr>
            <p:cNvPr id="523" name="Google Shape;523;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1" name="Google Shape;541;p9"/>
          <p:cNvGrpSpPr/>
          <p:nvPr/>
        </p:nvGrpSpPr>
        <p:grpSpPr>
          <a:xfrm>
            <a:off x="11478639" y="1"/>
            <a:ext cx="713347" cy="713347"/>
            <a:chOff x="5807050" y="884950"/>
            <a:chExt cx="343550" cy="343550"/>
          </a:xfrm>
        </p:grpSpPr>
        <p:sp>
          <p:nvSpPr>
            <p:cNvPr id="542" name="Google Shape;542;p9"/>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9"/>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9"/>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9"/>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9"/>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9"/>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9"/>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9"/>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9"/>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1" name="Google Shape;551;p9"/>
          <p:cNvSpPr txBox="1">
            <a:spLocks noGrp="1"/>
          </p:cNvSpPr>
          <p:nvPr>
            <p:ph type="title"/>
          </p:nvPr>
        </p:nvSpPr>
        <p:spPr>
          <a:xfrm>
            <a:off x="2850801" y="1829233"/>
            <a:ext cx="6490400" cy="9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552" name="Google Shape;552;p9"/>
          <p:cNvSpPr txBox="1">
            <a:spLocks noGrp="1"/>
          </p:cNvSpPr>
          <p:nvPr>
            <p:ph type="subTitle" idx="1"/>
          </p:nvPr>
        </p:nvSpPr>
        <p:spPr>
          <a:xfrm>
            <a:off x="2850799" y="2678367"/>
            <a:ext cx="6490400" cy="15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40019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555" name="Google Shape;555;p10"/>
          <p:cNvSpPr/>
          <p:nvPr/>
        </p:nvSpPr>
        <p:spPr>
          <a:xfrm flipH="1">
            <a:off x="0" y="5713967"/>
            <a:ext cx="12192000" cy="1144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grpSp>
        <p:nvGrpSpPr>
          <p:cNvPr id="556" name="Google Shape;556;p10"/>
          <p:cNvGrpSpPr/>
          <p:nvPr/>
        </p:nvGrpSpPr>
        <p:grpSpPr>
          <a:xfrm flipH="1">
            <a:off x="10331953" y="-7"/>
            <a:ext cx="1860044" cy="807341"/>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5" name="Google Shape;575;p10"/>
          <p:cNvGrpSpPr/>
          <p:nvPr/>
        </p:nvGrpSpPr>
        <p:grpSpPr>
          <a:xfrm rot="5400000" flipH="1">
            <a:off x="11014371" y="4758655"/>
            <a:ext cx="1422893" cy="275165"/>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8" name="Google Shape;588;p10"/>
          <p:cNvGrpSpPr/>
          <p:nvPr/>
        </p:nvGrpSpPr>
        <p:grpSpPr>
          <a:xfrm flipH="1">
            <a:off x="953471" y="219072"/>
            <a:ext cx="1422893" cy="275165"/>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01" name="Google Shape;601;p10"/>
          <p:cNvGrpSpPr/>
          <p:nvPr/>
        </p:nvGrpSpPr>
        <p:grpSpPr>
          <a:xfrm rot="5400000" flipH="1">
            <a:off x="-526347" y="4380260"/>
            <a:ext cx="1860044" cy="807341"/>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0" name="Google Shape;620;p10"/>
          <p:cNvGrpSpPr/>
          <p:nvPr/>
        </p:nvGrpSpPr>
        <p:grpSpPr>
          <a:xfrm flipH="1">
            <a:off x="15" y="1"/>
            <a:ext cx="713347" cy="713347"/>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5586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3.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3217083266"/>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48"/>
        <p:cNvGrpSpPr/>
        <p:nvPr/>
      </p:nvGrpSpPr>
      <p:grpSpPr>
        <a:xfrm>
          <a:off x="0" y="0"/>
          <a:ext cx="0" cy="0"/>
          <a:chOff x="0" y="0"/>
          <a:chExt cx="0" cy="0"/>
        </a:xfrm>
      </p:grpSpPr>
      <p:sp>
        <p:nvSpPr>
          <p:cNvPr id="1449" name="Google Shape;1449;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0" name="Google Shape;1450;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97541375"/>
      </p:ext>
    </p:extLst>
  </p:cSld>
  <p:clrMap bg1="lt1" tx1="dk1" bg2="dk2" tx2="lt2" accent1="accent1" accent2="accent2" accent3="accent3" accent4="accent4" accent5="accent5" accent6="accent6" hlink="hlink" folHlink="folHlink"/>
  <p:sldLayoutIdLst>
    <p:sldLayoutId id="2147483697" r:id="rId1"/>
    <p:sldLayoutId id="214748369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3757545328"/>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48"/>
        <p:cNvGrpSpPr/>
        <p:nvPr/>
      </p:nvGrpSpPr>
      <p:grpSpPr>
        <a:xfrm>
          <a:off x="0" y="0"/>
          <a:ext cx="0" cy="0"/>
          <a:chOff x="0" y="0"/>
          <a:chExt cx="0" cy="0"/>
        </a:xfrm>
      </p:grpSpPr>
      <p:sp>
        <p:nvSpPr>
          <p:cNvPr id="1449" name="Google Shape;1449;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0" name="Google Shape;1450;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038669132"/>
      </p:ext>
    </p:extLst>
  </p:cSld>
  <p:clrMap bg1="lt1" tx1="dk1" bg2="dk2" tx2="lt2" accent1="accent1" accent2="accent2" accent3="accent3" accent4="accent4" accent5="accent5" accent6="accent6" hlink="hlink" folHlink="folHlink"/>
  <p:sldLayoutIdLst>
    <p:sldLayoutId id="2147483724" r:id="rId1"/>
    <p:sldLayoutId id="214748372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11/28/2024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36518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54.xml"/><Relationship Id="rId4" Type="http://schemas.openxmlformats.org/officeDocument/2006/relationships/image" Target="../media/image19.tmp"/></Relationships>
</file>

<file path=ppt/slides/_rels/slide1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8.tmp"/><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mp"/><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54.xml"/><Relationship Id="rId4" Type="http://schemas.openxmlformats.org/officeDocument/2006/relationships/image" Target="../media/image11.tmp"/></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54.xml"/><Relationship Id="rId4" Type="http://schemas.openxmlformats.org/officeDocument/2006/relationships/image" Target="../media/image1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6DA9FC-7C5B-C461-8564-DC543ACEB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115" y="1729932"/>
            <a:ext cx="1708370" cy="1200329"/>
          </a:xfrm>
          <a:prstGeom prst="rect">
            <a:avLst/>
          </a:prstGeom>
          <a:effectLst>
            <a:outerShdw blurRad="50800" dist="38100" dir="16200000" rotWithShape="0">
              <a:prstClr val="black">
                <a:alpha val="40000"/>
              </a:prstClr>
            </a:outerShdw>
          </a:effectLst>
        </p:spPr>
      </p:pic>
      <p:pic>
        <p:nvPicPr>
          <p:cNvPr id="3" name="Picture 2">
            <a:extLst>
              <a:ext uri="{FF2B5EF4-FFF2-40B4-BE49-F238E27FC236}">
                <a16:creationId xmlns:a16="http://schemas.microsoft.com/office/drawing/2014/main" id="{485DA02D-92CF-81AC-53B8-81822EB28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397" y="5402403"/>
            <a:ext cx="1150070" cy="862552"/>
          </a:xfrm>
          <a:prstGeom prst="rect">
            <a:avLst/>
          </a:prstGeom>
          <a:effectLst>
            <a:outerShdw blurRad="50800" dist="38100" dir="16200000" rotWithShape="0">
              <a:prstClr val="black">
                <a:alpha val="40000"/>
              </a:prstClr>
            </a:outerShdw>
          </a:effectLst>
        </p:spPr>
      </p:pic>
      <p:sp>
        <p:nvSpPr>
          <p:cNvPr id="4" name="TextBox 3">
            <a:extLst>
              <a:ext uri="{FF2B5EF4-FFF2-40B4-BE49-F238E27FC236}">
                <a16:creationId xmlns:a16="http://schemas.microsoft.com/office/drawing/2014/main" id="{31325F88-B39C-8C7E-63C4-95930EA8109F}"/>
              </a:ext>
            </a:extLst>
          </p:cNvPr>
          <p:cNvSpPr txBox="1"/>
          <p:nvPr/>
        </p:nvSpPr>
        <p:spPr>
          <a:xfrm>
            <a:off x="5854165" y="1710239"/>
            <a:ext cx="3676453" cy="1446550"/>
          </a:xfrm>
          <a:prstGeom prst="rect">
            <a:avLst/>
          </a:prstGeom>
          <a:noFill/>
          <a:effectLst>
            <a:outerShdw blurRad="50800" dist="38100" dir="16200000" rotWithShape="0">
              <a:prstClr val="black">
                <a:alpha val="40000"/>
              </a:prstClr>
            </a:outerShdw>
          </a:effectLst>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4400" b="0" i="0" u="none" strike="noStrike" kern="0" cap="none" spc="0" normalizeH="0" baseline="0" noProof="0" dirty="0" err="1">
                <a:ln>
                  <a:noFill/>
                </a:ln>
                <a:solidFill>
                  <a:srgbClr val="000000"/>
                </a:solidFill>
                <a:effectLst/>
                <a:uLnTx/>
                <a:uFillTx/>
                <a:latin typeface="Arial"/>
                <a:cs typeface="Arial"/>
                <a:sym typeface="Arial"/>
              </a:rPr>
              <a:t>AtliQ</a:t>
            </a:r>
            <a:r>
              <a:rPr lang="en-IN" sz="4400" dirty="0"/>
              <a:t>O Telecom</a:t>
            </a:r>
            <a:endParaRPr kumimoji="0" lang="en-IN" sz="4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TextBox 5">
            <a:extLst>
              <a:ext uri="{FF2B5EF4-FFF2-40B4-BE49-F238E27FC236}">
                <a16:creationId xmlns:a16="http://schemas.microsoft.com/office/drawing/2014/main" id="{9C8565C1-5331-2978-8A4E-9C497610CE4E}"/>
              </a:ext>
            </a:extLst>
          </p:cNvPr>
          <p:cNvSpPr txBox="1"/>
          <p:nvPr/>
        </p:nvSpPr>
        <p:spPr>
          <a:xfrm>
            <a:off x="3699094" y="3259723"/>
            <a:ext cx="40441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000000"/>
                </a:solidFill>
                <a:effectLst/>
                <a:uLnTx/>
                <a:uFillTx/>
                <a:latin typeface="Arial"/>
                <a:cs typeface="Arial"/>
                <a:sym typeface="Arial"/>
              </a:rPr>
              <a:t>Presented by  Shakti Singh</a:t>
            </a:r>
          </a:p>
        </p:txBody>
      </p:sp>
      <p:cxnSp>
        <p:nvCxnSpPr>
          <p:cNvPr id="7" name="Straight Connector 6">
            <a:extLst>
              <a:ext uri="{FF2B5EF4-FFF2-40B4-BE49-F238E27FC236}">
                <a16:creationId xmlns:a16="http://schemas.microsoft.com/office/drawing/2014/main" id="{A45C92F3-FC14-39A8-44E6-5C484B9D8EA2}"/>
              </a:ext>
            </a:extLst>
          </p:cNvPr>
          <p:cNvCxnSpPr>
            <a:cxnSpLocks/>
          </p:cNvCxnSpPr>
          <p:nvPr/>
        </p:nvCxnSpPr>
        <p:spPr>
          <a:xfrm>
            <a:off x="5721145" y="1710239"/>
            <a:ext cx="0" cy="1400895"/>
          </a:xfrm>
          <a:prstGeom prst="line">
            <a:avLst/>
          </a:prstGeom>
          <a:ln>
            <a:solidFill>
              <a:schemeClr val="tx1">
                <a:lumMod val="95000"/>
                <a:lumOff val="5000"/>
              </a:schemeClr>
            </a:solidFill>
          </a:ln>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954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D7045-3859-D24D-BCB8-489AC312F770}"/>
              </a:ext>
            </a:extLst>
          </p:cNvPr>
          <p:cNvPicPr>
            <a:picLocks noChangeAspect="1"/>
          </p:cNvPicPr>
          <p:nvPr/>
        </p:nvPicPr>
        <p:blipFill>
          <a:blip r:embed="rId2">
            <a:extLst>
              <a:ext uri="{28A0092B-C50C-407E-A947-70E740481C1C}">
                <a14:useLocalDpi xmlns:a14="http://schemas.microsoft.com/office/drawing/2010/main" val="0"/>
              </a:ext>
            </a:extLst>
          </a:blip>
          <a:srcRect l="58531" t="29370" r="18814" b="37738"/>
          <a:stretch/>
        </p:blipFill>
        <p:spPr>
          <a:xfrm>
            <a:off x="358218" y="301659"/>
            <a:ext cx="3582185" cy="2545236"/>
          </a:xfrm>
          <a:prstGeom prst="rect">
            <a:avLst/>
          </a:prstGeom>
        </p:spPr>
      </p:pic>
      <p:sp>
        <p:nvSpPr>
          <p:cNvPr id="4" name="TextBox 3">
            <a:extLst>
              <a:ext uri="{FF2B5EF4-FFF2-40B4-BE49-F238E27FC236}">
                <a16:creationId xmlns:a16="http://schemas.microsoft.com/office/drawing/2014/main" id="{B539478B-D8DC-1767-E1BA-7A82B4546B5A}"/>
              </a:ext>
            </a:extLst>
          </p:cNvPr>
          <p:cNvSpPr txBox="1"/>
          <p:nvPr/>
        </p:nvSpPr>
        <p:spPr>
          <a:xfrm>
            <a:off x="4487159" y="881779"/>
            <a:ext cx="5062194" cy="1384995"/>
          </a:xfrm>
          <a:prstGeom prst="rect">
            <a:avLst/>
          </a:prstGeom>
          <a:noFill/>
        </p:spPr>
        <p:txBody>
          <a:bodyPr wrap="square" rtlCol="0">
            <a:spAutoFit/>
          </a:bodyPr>
          <a:lstStyle/>
          <a:p>
            <a:r>
              <a:rPr lang="en-IN" dirty="0" err="1"/>
              <a:t>Atliqo</a:t>
            </a:r>
            <a:r>
              <a:rPr lang="en-IN" dirty="0"/>
              <a:t> is at the 3</a:t>
            </a:r>
            <a:r>
              <a:rPr lang="en-IN" baseline="30000" dirty="0"/>
              <a:t>rd</a:t>
            </a:r>
            <a:r>
              <a:rPr lang="en-IN" dirty="0"/>
              <a:t> position in terms of market share % with 19.56 % indicates the strong relatively strong position in market. By focusing on various factors like focusing on customer acquisition by attractive pricing , innovating products, Enhance user experience by giving better customer services.</a:t>
            </a:r>
          </a:p>
        </p:txBody>
      </p:sp>
      <p:pic>
        <p:nvPicPr>
          <p:cNvPr id="6" name="Picture 5">
            <a:extLst>
              <a:ext uri="{FF2B5EF4-FFF2-40B4-BE49-F238E27FC236}">
                <a16:creationId xmlns:a16="http://schemas.microsoft.com/office/drawing/2014/main" id="{C3492C77-E109-5750-57EB-69AAA6DCD70A}"/>
              </a:ext>
            </a:extLst>
          </p:cNvPr>
          <p:cNvPicPr>
            <a:picLocks noChangeAspect="1"/>
          </p:cNvPicPr>
          <p:nvPr/>
        </p:nvPicPr>
        <p:blipFill>
          <a:blip r:embed="rId3">
            <a:extLst>
              <a:ext uri="{28A0092B-C50C-407E-A947-70E740481C1C}">
                <a14:useLocalDpi xmlns:a14="http://schemas.microsoft.com/office/drawing/2010/main" val="0"/>
              </a:ext>
            </a:extLst>
          </a:blip>
          <a:srcRect l="20876" t="28933" r="41547" b="37301"/>
          <a:stretch/>
        </p:blipFill>
        <p:spPr>
          <a:xfrm>
            <a:off x="5703217" y="2969443"/>
            <a:ext cx="6287680" cy="3006778"/>
          </a:xfrm>
          <a:prstGeom prst="rect">
            <a:avLst/>
          </a:prstGeom>
        </p:spPr>
      </p:pic>
      <p:sp>
        <p:nvSpPr>
          <p:cNvPr id="7" name="TextBox 6">
            <a:extLst>
              <a:ext uri="{FF2B5EF4-FFF2-40B4-BE49-F238E27FC236}">
                <a16:creationId xmlns:a16="http://schemas.microsoft.com/office/drawing/2014/main" id="{50F347B2-7996-DD98-6621-6924614B1FF1}"/>
              </a:ext>
            </a:extLst>
          </p:cNvPr>
          <p:cNvSpPr txBox="1"/>
          <p:nvPr/>
        </p:nvSpPr>
        <p:spPr>
          <a:xfrm>
            <a:off x="1036948" y="3794661"/>
            <a:ext cx="4072380" cy="1384995"/>
          </a:xfrm>
          <a:prstGeom prst="rect">
            <a:avLst/>
          </a:prstGeom>
          <a:noFill/>
        </p:spPr>
        <p:txBody>
          <a:bodyPr wrap="square" rtlCol="0">
            <a:spAutoFit/>
          </a:bodyPr>
          <a:lstStyle/>
          <a:p>
            <a:r>
              <a:rPr lang="en-IN" dirty="0"/>
              <a:t>In terms of Total Market Share Mumbai has the highest Market share followed by Delhi, Kolkata, Bangalore, Chennai, Hyderabad (i.e. Metro cities).</a:t>
            </a:r>
          </a:p>
          <a:p>
            <a:r>
              <a:rPr lang="en-IN" dirty="0"/>
              <a:t>But Raipur , Gurgaon, Chandigarh has the least market share.</a:t>
            </a:r>
          </a:p>
        </p:txBody>
      </p:sp>
      <p:sp>
        <p:nvSpPr>
          <p:cNvPr id="8" name="Rectangle 7">
            <a:extLst>
              <a:ext uri="{FF2B5EF4-FFF2-40B4-BE49-F238E27FC236}">
                <a16:creationId xmlns:a16="http://schemas.microsoft.com/office/drawing/2014/main" id="{BE336C1F-EA20-160E-2A7F-57A33E268FF3}"/>
              </a:ext>
            </a:extLst>
          </p:cNvPr>
          <p:cNvSpPr/>
          <p:nvPr/>
        </p:nvSpPr>
        <p:spPr>
          <a:xfrm>
            <a:off x="433633" y="1536569"/>
            <a:ext cx="3506770" cy="169683"/>
          </a:xfrm>
          <a:prstGeom prst="rect">
            <a:avLst/>
          </a:prstGeom>
          <a:no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5C815F6-C08D-E3A2-E85B-DC4D02F75CBA}"/>
              </a:ext>
            </a:extLst>
          </p:cNvPr>
          <p:cNvSpPr/>
          <p:nvPr/>
        </p:nvSpPr>
        <p:spPr>
          <a:xfrm>
            <a:off x="5806911" y="3139126"/>
            <a:ext cx="593889" cy="2696066"/>
          </a:xfrm>
          <a:prstGeom prst="rect">
            <a:avLst/>
          </a:prstGeom>
          <a:no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2B5191C-E18C-A870-9A21-F64DD8EB9AEB}"/>
              </a:ext>
            </a:extLst>
          </p:cNvPr>
          <p:cNvSpPr/>
          <p:nvPr/>
        </p:nvSpPr>
        <p:spPr>
          <a:xfrm>
            <a:off x="10661715" y="4901937"/>
            <a:ext cx="1189349" cy="918927"/>
          </a:xfrm>
          <a:prstGeom prst="rect">
            <a:avLst/>
          </a:prstGeom>
          <a:no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7363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AA5927-3257-10C9-03BE-F7DCBCCD8FCB}"/>
              </a:ext>
            </a:extLst>
          </p:cNvPr>
          <p:cNvPicPr>
            <a:picLocks noChangeAspect="1"/>
          </p:cNvPicPr>
          <p:nvPr/>
        </p:nvPicPr>
        <p:blipFill>
          <a:blip r:embed="rId2">
            <a:extLst>
              <a:ext uri="{28A0092B-C50C-407E-A947-70E740481C1C}">
                <a14:useLocalDpi xmlns:a14="http://schemas.microsoft.com/office/drawing/2010/main" val="0"/>
              </a:ext>
            </a:extLst>
          </a:blip>
          <a:srcRect l="41134" t="38539" r="30103" b="35264"/>
          <a:stretch/>
        </p:blipFill>
        <p:spPr>
          <a:xfrm>
            <a:off x="490194" y="3162692"/>
            <a:ext cx="3553905" cy="2158738"/>
          </a:xfrm>
          <a:prstGeom prst="rect">
            <a:avLst/>
          </a:prstGeom>
        </p:spPr>
      </p:pic>
      <p:pic>
        <p:nvPicPr>
          <p:cNvPr id="5" name="Picture 4">
            <a:extLst>
              <a:ext uri="{FF2B5EF4-FFF2-40B4-BE49-F238E27FC236}">
                <a16:creationId xmlns:a16="http://schemas.microsoft.com/office/drawing/2014/main" id="{6014B5A2-AC9B-C48E-69D7-BFA07034D7B2}"/>
              </a:ext>
            </a:extLst>
          </p:cNvPr>
          <p:cNvPicPr>
            <a:picLocks noChangeAspect="1"/>
          </p:cNvPicPr>
          <p:nvPr/>
        </p:nvPicPr>
        <p:blipFill>
          <a:blip r:embed="rId3">
            <a:extLst>
              <a:ext uri="{28A0092B-C50C-407E-A947-70E740481C1C}">
                <a14:useLocalDpi xmlns:a14="http://schemas.microsoft.com/office/drawing/2010/main" val="0"/>
              </a:ext>
            </a:extLst>
          </a:blip>
          <a:srcRect l="40515" t="38684" r="30181" b="35118"/>
          <a:stretch/>
        </p:blipFill>
        <p:spPr>
          <a:xfrm>
            <a:off x="7192651" y="3162692"/>
            <a:ext cx="3572760" cy="2238866"/>
          </a:xfrm>
          <a:prstGeom prst="rect">
            <a:avLst/>
          </a:prstGeom>
        </p:spPr>
      </p:pic>
      <p:sp>
        <p:nvSpPr>
          <p:cNvPr id="8" name="TextBox 7">
            <a:extLst>
              <a:ext uri="{FF2B5EF4-FFF2-40B4-BE49-F238E27FC236}">
                <a16:creationId xmlns:a16="http://schemas.microsoft.com/office/drawing/2014/main" id="{E0BA7F26-65A4-0504-1855-1693CCDB4A65}"/>
              </a:ext>
            </a:extLst>
          </p:cNvPr>
          <p:cNvSpPr txBox="1"/>
          <p:nvPr/>
        </p:nvSpPr>
        <p:spPr>
          <a:xfrm>
            <a:off x="5344998" y="490194"/>
            <a:ext cx="2988297" cy="738664"/>
          </a:xfrm>
          <a:prstGeom prst="rect">
            <a:avLst/>
          </a:prstGeom>
          <a:noFill/>
        </p:spPr>
        <p:txBody>
          <a:bodyPr wrap="square" rtlCol="0">
            <a:spAutoFit/>
          </a:bodyPr>
          <a:lstStyle/>
          <a:p>
            <a:r>
              <a:rPr lang="en-IN" dirty="0"/>
              <a:t>These are the Plans &amp; there description with plan revenue.</a:t>
            </a:r>
          </a:p>
          <a:p>
            <a:r>
              <a:rPr lang="en-IN" dirty="0"/>
              <a:t> </a:t>
            </a:r>
          </a:p>
        </p:txBody>
      </p:sp>
      <p:pic>
        <p:nvPicPr>
          <p:cNvPr id="10" name="Picture 9">
            <a:extLst>
              <a:ext uri="{FF2B5EF4-FFF2-40B4-BE49-F238E27FC236}">
                <a16:creationId xmlns:a16="http://schemas.microsoft.com/office/drawing/2014/main" id="{C0EBB0E1-CBEF-F114-F49A-1C69D48FCD8D}"/>
              </a:ext>
            </a:extLst>
          </p:cNvPr>
          <p:cNvPicPr>
            <a:picLocks noChangeAspect="1"/>
          </p:cNvPicPr>
          <p:nvPr/>
        </p:nvPicPr>
        <p:blipFill>
          <a:blip r:embed="rId4">
            <a:extLst>
              <a:ext uri="{28A0092B-C50C-407E-A947-70E740481C1C}">
                <a14:useLocalDpi xmlns:a14="http://schemas.microsoft.com/office/drawing/2010/main" val="0"/>
              </a:ext>
            </a:extLst>
          </a:blip>
          <a:srcRect l="13222" t="41305" r="58995" b="27549"/>
          <a:stretch/>
        </p:blipFill>
        <p:spPr>
          <a:xfrm>
            <a:off x="160256" y="131975"/>
            <a:ext cx="4653670" cy="2771481"/>
          </a:xfrm>
          <a:prstGeom prst="rect">
            <a:avLst/>
          </a:prstGeom>
        </p:spPr>
      </p:pic>
      <p:sp>
        <p:nvSpPr>
          <p:cNvPr id="11" name="TextBox 10">
            <a:extLst>
              <a:ext uri="{FF2B5EF4-FFF2-40B4-BE49-F238E27FC236}">
                <a16:creationId xmlns:a16="http://schemas.microsoft.com/office/drawing/2014/main" id="{FA55491C-ED7E-7A33-D9C9-22F33D8BC5E2}"/>
              </a:ext>
            </a:extLst>
          </p:cNvPr>
          <p:cNvSpPr txBox="1"/>
          <p:nvPr/>
        </p:nvSpPr>
        <p:spPr>
          <a:xfrm>
            <a:off x="707010" y="5401558"/>
            <a:ext cx="3337089" cy="738664"/>
          </a:xfrm>
          <a:prstGeom prst="rect">
            <a:avLst/>
          </a:prstGeom>
          <a:noFill/>
        </p:spPr>
        <p:txBody>
          <a:bodyPr wrap="square" rtlCol="0">
            <a:spAutoFit/>
          </a:bodyPr>
          <a:lstStyle/>
          <a:p>
            <a:r>
              <a:rPr lang="en-IN" dirty="0"/>
              <a:t>Plan p1 has the highest plan revenue followed by p2, p3, p4, p11 (all values are in Crore).</a:t>
            </a:r>
          </a:p>
        </p:txBody>
      </p:sp>
      <p:sp>
        <p:nvSpPr>
          <p:cNvPr id="12" name="TextBox 11">
            <a:extLst>
              <a:ext uri="{FF2B5EF4-FFF2-40B4-BE49-F238E27FC236}">
                <a16:creationId xmlns:a16="http://schemas.microsoft.com/office/drawing/2014/main" id="{17B3AAD8-73B1-A01C-F448-500275F1F60D}"/>
              </a:ext>
            </a:extLst>
          </p:cNvPr>
          <p:cNvSpPr txBox="1"/>
          <p:nvPr/>
        </p:nvSpPr>
        <p:spPr>
          <a:xfrm>
            <a:off x="7310486" y="5401558"/>
            <a:ext cx="3337089" cy="738664"/>
          </a:xfrm>
          <a:prstGeom prst="rect">
            <a:avLst/>
          </a:prstGeom>
          <a:noFill/>
        </p:spPr>
        <p:txBody>
          <a:bodyPr wrap="square" rtlCol="0">
            <a:spAutoFit/>
          </a:bodyPr>
          <a:lstStyle/>
          <a:p>
            <a:r>
              <a:rPr lang="en-IN" dirty="0"/>
              <a:t>Plan p10 has the lowest plan revenue followed by p9, p13, p8, p7 (all values are in Crore).</a:t>
            </a:r>
          </a:p>
        </p:txBody>
      </p:sp>
    </p:spTree>
    <p:extLst>
      <p:ext uri="{BB962C8B-B14F-4D97-AF65-F5344CB8AC3E}">
        <p14:creationId xmlns:p14="http://schemas.microsoft.com/office/powerpoint/2010/main" val="200856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BF4D58-9FD1-F6F0-3AEE-AF81200B5A65}"/>
              </a:ext>
            </a:extLst>
          </p:cNvPr>
          <p:cNvPicPr>
            <a:picLocks noChangeAspect="1"/>
          </p:cNvPicPr>
          <p:nvPr/>
        </p:nvPicPr>
        <p:blipFill>
          <a:blip r:embed="rId2">
            <a:extLst>
              <a:ext uri="{28A0092B-C50C-407E-A947-70E740481C1C}">
                <a14:useLocalDpi xmlns:a14="http://schemas.microsoft.com/office/drawing/2010/main" val="0"/>
              </a:ext>
            </a:extLst>
          </a:blip>
          <a:srcRect l="12294" t="65464" r="47190" b="11686"/>
          <a:stretch/>
        </p:blipFill>
        <p:spPr>
          <a:xfrm>
            <a:off x="226242" y="2432116"/>
            <a:ext cx="7051250" cy="3195687"/>
          </a:xfrm>
          <a:prstGeom prst="rect">
            <a:avLst/>
          </a:prstGeom>
        </p:spPr>
      </p:pic>
      <p:pic>
        <p:nvPicPr>
          <p:cNvPr id="5" name="Picture 4">
            <a:extLst>
              <a:ext uri="{FF2B5EF4-FFF2-40B4-BE49-F238E27FC236}">
                <a16:creationId xmlns:a16="http://schemas.microsoft.com/office/drawing/2014/main" id="{90643384-374B-2860-B518-CFB00E5A3AFF}"/>
              </a:ext>
            </a:extLst>
          </p:cNvPr>
          <p:cNvPicPr>
            <a:picLocks noChangeAspect="1"/>
          </p:cNvPicPr>
          <p:nvPr/>
        </p:nvPicPr>
        <p:blipFill>
          <a:blip r:embed="rId3">
            <a:extLst>
              <a:ext uri="{28A0092B-C50C-407E-A947-70E740481C1C}">
                <a14:useLocalDpi xmlns:a14="http://schemas.microsoft.com/office/drawing/2010/main" val="0"/>
              </a:ext>
            </a:extLst>
          </a:blip>
          <a:srcRect l="52809" t="64299" r="29717" b="11686"/>
          <a:stretch/>
        </p:blipFill>
        <p:spPr>
          <a:xfrm>
            <a:off x="226242" y="169683"/>
            <a:ext cx="3233395" cy="1970202"/>
          </a:xfrm>
          <a:prstGeom prst="rect">
            <a:avLst/>
          </a:prstGeom>
        </p:spPr>
      </p:pic>
      <p:sp>
        <p:nvSpPr>
          <p:cNvPr id="6" name="TextBox 5">
            <a:extLst>
              <a:ext uri="{FF2B5EF4-FFF2-40B4-BE49-F238E27FC236}">
                <a16:creationId xmlns:a16="http://schemas.microsoft.com/office/drawing/2014/main" id="{62449F81-5B64-0B17-FA27-BD1F971AE57D}"/>
              </a:ext>
            </a:extLst>
          </p:cNvPr>
          <p:cNvSpPr txBox="1"/>
          <p:nvPr/>
        </p:nvSpPr>
        <p:spPr>
          <a:xfrm>
            <a:off x="4430598" y="622169"/>
            <a:ext cx="3704734" cy="738664"/>
          </a:xfrm>
          <a:prstGeom prst="rect">
            <a:avLst/>
          </a:prstGeom>
          <a:noFill/>
        </p:spPr>
        <p:txBody>
          <a:bodyPr wrap="square" rtlCol="0">
            <a:spAutoFit/>
          </a:bodyPr>
          <a:lstStyle/>
          <a:p>
            <a:r>
              <a:rPr lang="en-IN" dirty="0"/>
              <a:t>Top 5 cities by plan revenue Mumbai is the highest in terms of plan revenue as followed by Kolkata, Delhi, Bangalore, Chennai.</a:t>
            </a:r>
          </a:p>
        </p:txBody>
      </p:sp>
      <p:sp>
        <p:nvSpPr>
          <p:cNvPr id="7" name="TextBox 6">
            <a:extLst>
              <a:ext uri="{FF2B5EF4-FFF2-40B4-BE49-F238E27FC236}">
                <a16:creationId xmlns:a16="http://schemas.microsoft.com/office/drawing/2014/main" id="{E5245A38-6B8E-F5A4-C9B9-9630E8BC9DD1}"/>
              </a:ext>
            </a:extLst>
          </p:cNvPr>
          <p:cNvSpPr txBox="1"/>
          <p:nvPr/>
        </p:nvSpPr>
        <p:spPr>
          <a:xfrm>
            <a:off x="7532016" y="2507530"/>
            <a:ext cx="4433742" cy="3447098"/>
          </a:xfrm>
          <a:prstGeom prst="rect">
            <a:avLst/>
          </a:prstGeom>
          <a:noFill/>
        </p:spPr>
        <p:txBody>
          <a:bodyPr wrap="square" rtlCol="0">
            <a:spAutoFit/>
          </a:bodyPr>
          <a:lstStyle/>
          <a:p>
            <a:pPr marL="285750" indent="-285750">
              <a:buFont typeface="Arial" panose="020B0604020202020204" pitchFamily="34" charset="0"/>
              <a:buChar char="•"/>
            </a:pPr>
            <a:r>
              <a:rPr lang="en-US" sz="1200" dirty="0"/>
              <a:t>Plan P1 has shown significant performance after the 5G launch, followed by P2, P3, P4, and so on.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Plans P8, P9, and P10 were discontinued after the 5G launch.</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Plans P11, P12, and P13 are new plans launched after 5G; among these, P11 is the highest performer, followed by P12, while P13 is the least performer.</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Among all the plans, we see that P1, P2, P3, P4, and P11 have the highest revenue, as these plans include combo packs with an effective price.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For </a:t>
            </a:r>
            <a:r>
              <a:rPr lang="en-US" sz="1200" dirty="0" err="1"/>
              <a:t>Atliqo</a:t>
            </a:r>
            <a:r>
              <a:rPr lang="en-US" sz="1200" dirty="0"/>
              <a:t> to increase their revenue or customer base, they need to introduce more combo packs, as customers are more interested in these offerings.</a:t>
            </a:r>
          </a:p>
          <a:p>
            <a:endParaRPr lang="en-IN" dirty="0"/>
          </a:p>
        </p:txBody>
      </p:sp>
      <p:sp>
        <p:nvSpPr>
          <p:cNvPr id="8" name="Rectangle 7">
            <a:extLst>
              <a:ext uri="{FF2B5EF4-FFF2-40B4-BE49-F238E27FC236}">
                <a16:creationId xmlns:a16="http://schemas.microsoft.com/office/drawing/2014/main" id="{AD86334F-FE3A-7B6B-828F-BAE8297EDC10}"/>
              </a:ext>
            </a:extLst>
          </p:cNvPr>
          <p:cNvSpPr/>
          <p:nvPr/>
        </p:nvSpPr>
        <p:spPr>
          <a:xfrm>
            <a:off x="386499" y="2837468"/>
            <a:ext cx="537328" cy="27054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C8AE5A87-825E-FB7C-FE29-1FF8C2645110}"/>
              </a:ext>
            </a:extLst>
          </p:cNvPr>
          <p:cNvSpPr/>
          <p:nvPr/>
        </p:nvSpPr>
        <p:spPr>
          <a:xfrm>
            <a:off x="5505254" y="3289955"/>
            <a:ext cx="443059" cy="22530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F5A07E2-ED96-8D88-E35A-6C66FC44609C}"/>
              </a:ext>
            </a:extLst>
          </p:cNvPr>
          <p:cNvSpPr/>
          <p:nvPr/>
        </p:nvSpPr>
        <p:spPr>
          <a:xfrm>
            <a:off x="4172933" y="4685122"/>
            <a:ext cx="1332321" cy="8578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2025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0E1239-EF30-7403-56A1-7DF140F18E7A}"/>
              </a:ext>
            </a:extLst>
          </p:cNvPr>
          <p:cNvSpPr txBox="1"/>
          <p:nvPr/>
        </p:nvSpPr>
        <p:spPr>
          <a:xfrm>
            <a:off x="2941163" y="1621410"/>
            <a:ext cx="6334812" cy="144655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8800" dirty="0"/>
              <a:t>Thank You</a:t>
            </a:r>
          </a:p>
        </p:txBody>
      </p:sp>
      <p:pic>
        <p:nvPicPr>
          <p:cNvPr id="4" name="Picture 3">
            <a:extLst>
              <a:ext uri="{FF2B5EF4-FFF2-40B4-BE49-F238E27FC236}">
                <a16:creationId xmlns:a16="http://schemas.microsoft.com/office/drawing/2014/main" id="{8E18A663-0127-5925-BE10-EFC143D20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755" y="3332375"/>
            <a:ext cx="2356701" cy="1904215"/>
          </a:xfrm>
          <a:prstGeom prst="rect">
            <a:avLst/>
          </a:prstGeom>
        </p:spPr>
      </p:pic>
    </p:spTree>
    <p:extLst>
      <p:ext uri="{BB962C8B-B14F-4D97-AF65-F5344CB8AC3E}">
        <p14:creationId xmlns:p14="http://schemas.microsoft.com/office/powerpoint/2010/main" val="1710183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C9484B-B1AF-621F-40F5-DC5FF3A3CA76}"/>
              </a:ext>
            </a:extLst>
          </p:cNvPr>
          <p:cNvSpPr txBox="1"/>
          <p:nvPr/>
        </p:nvSpPr>
        <p:spPr>
          <a:xfrm flipH="1">
            <a:off x="5108996" y="537328"/>
            <a:ext cx="1974007" cy="307777"/>
          </a:xfrm>
          <a:prstGeom prst="rect">
            <a:avLst/>
          </a:prstGeom>
          <a:noFill/>
        </p:spPr>
        <p:txBody>
          <a:bodyPr wrap="square" rtlCol="0">
            <a:spAutoFit/>
          </a:bodyPr>
          <a:lstStyle/>
          <a:p>
            <a:pPr algn="ctr"/>
            <a:r>
              <a:rPr lang="en-IN" dirty="0"/>
              <a:t>AGENDA</a:t>
            </a:r>
          </a:p>
        </p:txBody>
      </p:sp>
      <p:graphicFrame>
        <p:nvGraphicFramePr>
          <p:cNvPr id="4" name="Diagram 3">
            <a:extLst>
              <a:ext uri="{FF2B5EF4-FFF2-40B4-BE49-F238E27FC236}">
                <a16:creationId xmlns:a16="http://schemas.microsoft.com/office/drawing/2014/main" id="{16C670D7-2481-8664-544C-D1C060A5055C}"/>
              </a:ext>
            </a:extLst>
          </p:cNvPr>
          <p:cNvGraphicFramePr/>
          <p:nvPr>
            <p:extLst>
              <p:ext uri="{D42A27DB-BD31-4B8C-83A1-F6EECF244321}">
                <p14:modId xmlns:p14="http://schemas.microsoft.com/office/powerpoint/2010/main" val="3204158378"/>
              </p:ext>
            </p:extLst>
          </p:nvPr>
        </p:nvGraphicFramePr>
        <p:xfrm>
          <a:off x="2837468" y="1696826"/>
          <a:ext cx="7211504" cy="2337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7944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FEEBA2-94A8-E43B-553B-AE971D6DC790}"/>
              </a:ext>
            </a:extLst>
          </p:cNvPr>
          <p:cNvSpPr txBox="1"/>
          <p:nvPr/>
        </p:nvSpPr>
        <p:spPr>
          <a:xfrm>
            <a:off x="1630837" y="377072"/>
            <a:ext cx="5618375" cy="307777"/>
          </a:xfrm>
          <a:prstGeom prst="rect">
            <a:avLst/>
          </a:prstGeom>
          <a:noFill/>
        </p:spPr>
        <p:txBody>
          <a:bodyPr wrap="square" rtlCol="0">
            <a:spAutoFit/>
          </a:bodyPr>
          <a:lstStyle/>
          <a:p>
            <a:r>
              <a:rPr lang="en-IN" dirty="0"/>
              <a:t>Company Overview </a:t>
            </a:r>
          </a:p>
        </p:txBody>
      </p:sp>
      <p:sp>
        <p:nvSpPr>
          <p:cNvPr id="3" name="TextBox 2">
            <a:extLst>
              <a:ext uri="{FF2B5EF4-FFF2-40B4-BE49-F238E27FC236}">
                <a16:creationId xmlns:a16="http://schemas.microsoft.com/office/drawing/2014/main" id="{8774D246-7AAB-1652-2C2C-DBF620A4438B}"/>
              </a:ext>
            </a:extLst>
          </p:cNvPr>
          <p:cNvSpPr txBox="1"/>
          <p:nvPr/>
        </p:nvSpPr>
        <p:spPr>
          <a:xfrm>
            <a:off x="1630837" y="1074656"/>
            <a:ext cx="9643621" cy="2893100"/>
          </a:xfrm>
          <a:prstGeom prst="rect">
            <a:avLst/>
          </a:prstGeom>
          <a:noFill/>
        </p:spPr>
        <p:txBody>
          <a:bodyPr wrap="square" rtlCol="0">
            <a:spAutoFit/>
          </a:bodyPr>
          <a:lstStyle/>
          <a:p>
            <a:r>
              <a:rPr lang="en-IN" dirty="0"/>
              <a:t>Intro :-</a:t>
            </a:r>
          </a:p>
          <a:p>
            <a:r>
              <a:rPr lang="en-US" dirty="0" err="1"/>
              <a:t>AtliQo</a:t>
            </a:r>
            <a:r>
              <a:rPr lang="en-US" dirty="0"/>
              <a:t> Telecom -  One of the leading telecom service providers in India, continuously strives to improve customer experience and offer competitive services to its user base. In May 2022, the company launched its highly anticipated </a:t>
            </a:r>
            <a:r>
              <a:rPr lang="en-US" b="1" dirty="0"/>
              <a:t>5G plans </a:t>
            </a:r>
            <a:r>
              <a:rPr lang="en-US" dirty="0"/>
              <a:t>along with other telecom providers.</a:t>
            </a:r>
          </a:p>
          <a:p>
            <a:endParaRPr lang="en-US" dirty="0"/>
          </a:p>
          <a:p>
            <a:r>
              <a:rPr lang="en-US" dirty="0"/>
              <a:t>Problem :-</a:t>
            </a:r>
          </a:p>
          <a:p>
            <a:r>
              <a:rPr lang="en-US" b="1" dirty="0" err="1"/>
              <a:t>AtliQo’s</a:t>
            </a:r>
            <a:r>
              <a:rPr lang="en-US" b="1" dirty="0"/>
              <a:t> management noticed a decline in both active users and revenue growth</a:t>
            </a:r>
            <a:r>
              <a:rPr lang="en-US" dirty="0"/>
              <a:t> following the introduction of their 5G plans.</a:t>
            </a:r>
          </a:p>
          <a:p>
            <a:r>
              <a:rPr lang="en-US" dirty="0"/>
              <a:t>The </a:t>
            </a:r>
            <a:r>
              <a:rPr lang="en-US" b="1" dirty="0"/>
              <a:t>business director</a:t>
            </a:r>
            <a:r>
              <a:rPr lang="en-US" dirty="0"/>
              <a:t> of </a:t>
            </a:r>
            <a:r>
              <a:rPr lang="en-US" dirty="0" err="1"/>
              <a:t>AtliQo</a:t>
            </a:r>
            <a:r>
              <a:rPr lang="en-US" dirty="0"/>
              <a:t> requested the </a:t>
            </a:r>
            <a:r>
              <a:rPr lang="en-US" b="1" dirty="0"/>
              <a:t>analytics team</a:t>
            </a:r>
            <a:r>
              <a:rPr lang="en-US" dirty="0"/>
              <a:t> to investigate and produce a detailed </a:t>
            </a:r>
            <a:r>
              <a:rPr lang="en-US" b="1" dirty="0"/>
              <a:t>comparison report of key performance indicators (KPIs)</a:t>
            </a:r>
            <a:r>
              <a:rPr lang="en-US" dirty="0"/>
              <a:t> between the periods before and after the 5G launch.</a:t>
            </a:r>
            <a:r>
              <a:rPr lang="en-US" b="0" i="0" dirty="0">
                <a:solidFill>
                  <a:srgbClr val="131022"/>
                </a:solidFill>
                <a:effectLst/>
                <a:latin typeface="Manrope"/>
              </a:rPr>
              <a:t> They also wonder if they can optimize their internet plans to get more active users.</a:t>
            </a:r>
          </a:p>
          <a:p>
            <a:r>
              <a:rPr lang="en-US" dirty="0"/>
              <a:t>The goal was to understand the underlying factors contributing to the decline and to identify potential areas for improvement</a:t>
            </a:r>
            <a:r>
              <a:rPr lang="en-US" dirty="0">
                <a:solidFill>
                  <a:srgbClr val="131022"/>
                </a:solidFill>
                <a:latin typeface="Manrope"/>
              </a:rPr>
              <a:t>.</a:t>
            </a:r>
          </a:p>
        </p:txBody>
      </p:sp>
    </p:spTree>
    <p:extLst>
      <p:ext uri="{BB962C8B-B14F-4D97-AF65-F5344CB8AC3E}">
        <p14:creationId xmlns:p14="http://schemas.microsoft.com/office/powerpoint/2010/main" val="380737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B2C582-9DED-C2B8-7A24-BC082FEA098D}"/>
              </a:ext>
            </a:extLst>
          </p:cNvPr>
          <p:cNvSpPr txBox="1"/>
          <p:nvPr/>
        </p:nvSpPr>
        <p:spPr>
          <a:xfrm>
            <a:off x="1112363" y="367645"/>
            <a:ext cx="2545237" cy="523220"/>
          </a:xfrm>
          <a:prstGeom prst="rect">
            <a:avLst/>
          </a:prstGeom>
          <a:noFill/>
        </p:spPr>
        <p:txBody>
          <a:bodyPr wrap="square" rtlCol="0">
            <a:spAutoFit/>
          </a:bodyPr>
          <a:lstStyle/>
          <a:p>
            <a:r>
              <a:rPr lang="en-IN" dirty="0"/>
              <a:t>Data :</a:t>
            </a:r>
          </a:p>
          <a:p>
            <a:endParaRPr lang="en-IN" dirty="0"/>
          </a:p>
        </p:txBody>
      </p:sp>
      <p:pic>
        <p:nvPicPr>
          <p:cNvPr id="4" name="Picture 3">
            <a:extLst>
              <a:ext uri="{FF2B5EF4-FFF2-40B4-BE49-F238E27FC236}">
                <a16:creationId xmlns:a16="http://schemas.microsoft.com/office/drawing/2014/main" id="{63877DB0-E59E-92B0-1541-26F52514C519}"/>
              </a:ext>
            </a:extLst>
          </p:cNvPr>
          <p:cNvPicPr>
            <a:picLocks noChangeAspect="1"/>
          </p:cNvPicPr>
          <p:nvPr/>
        </p:nvPicPr>
        <p:blipFill>
          <a:blip r:embed="rId2">
            <a:extLst>
              <a:ext uri="{28A0092B-C50C-407E-A947-70E740481C1C}">
                <a14:useLocalDpi xmlns:a14="http://schemas.microsoft.com/office/drawing/2010/main" val="0"/>
              </a:ext>
            </a:extLst>
          </a:blip>
          <a:srcRect l="12216" t="24712" r="41005" b="9939"/>
          <a:stretch/>
        </p:blipFill>
        <p:spPr>
          <a:xfrm>
            <a:off x="414779" y="1008668"/>
            <a:ext cx="8078771" cy="5043340"/>
          </a:xfrm>
          <a:prstGeom prst="rect">
            <a:avLst/>
          </a:prstGeom>
        </p:spPr>
      </p:pic>
      <p:sp>
        <p:nvSpPr>
          <p:cNvPr id="5" name="TextBox 4">
            <a:extLst>
              <a:ext uri="{FF2B5EF4-FFF2-40B4-BE49-F238E27FC236}">
                <a16:creationId xmlns:a16="http://schemas.microsoft.com/office/drawing/2014/main" id="{27BF7E13-CBE6-4A95-F272-B96702FB0339}"/>
              </a:ext>
            </a:extLst>
          </p:cNvPr>
          <p:cNvSpPr txBox="1"/>
          <p:nvPr/>
        </p:nvSpPr>
        <p:spPr>
          <a:xfrm>
            <a:off x="9360816" y="1008668"/>
            <a:ext cx="2416405" cy="307777"/>
          </a:xfrm>
          <a:prstGeom prst="rect">
            <a:avLst/>
          </a:prstGeom>
          <a:noFill/>
        </p:spPr>
        <p:txBody>
          <a:bodyPr wrap="square" rtlCol="0">
            <a:spAutoFit/>
          </a:bodyPr>
          <a:lstStyle/>
          <a:p>
            <a:r>
              <a:rPr lang="en-IN" dirty="0"/>
              <a:t>For Visuals :-</a:t>
            </a:r>
          </a:p>
        </p:txBody>
      </p:sp>
      <p:pic>
        <p:nvPicPr>
          <p:cNvPr id="6" name="Picture 5">
            <a:extLst>
              <a:ext uri="{FF2B5EF4-FFF2-40B4-BE49-F238E27FC236}">
                <a16:creationId xmlns:a16="http://schemas.microsoft.com/office/drawing/2014/main" id="{52F5C1F5-B140-DC6E-9968-DA3A99657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816" y="1593129"/>
            <a:ext cx="1861911" cy="1187777"/>
          </a:xfrm>
          <a:prstGeom prst="rect">
            <a:avLst/>
          </a:prstGeom>
        </p:spPr>
      </p:pic>
      <p:sp>
        <p:nvSpPr>
          <p:cNvPr id="7" name="TextBox 6">
            <a:extLst>
              <a:ext uri="{FF2B5EF4-FFF2-40B4-BE49-F238E27FC236}">
                <a16:creationId xmlns:a16="http://schemas.microsoft.com/office/drawing/2014/main" id="{8B8DE4B2-120F-27B8-E737-5461A5398122}"/>
              </a:ext>
            </a:extLst>
          </p:cNvPr>
          <p:cNvSpPr txBox="1"/>
          <p:nvPr/>
        </p:nvSpPr>
        <p:spPr>
          <a:xfrm>
            <a:off x="9605913" y="2856322"/>
            <a:ext cx="1725106" cy="307777"/>
          </a:xfrm>
          <a:prstGeom prst="rect">
            <a:avLst/>
          </a:prstGeom>
          <a:noFill/>
        </p:spPr>
        <p:txBody>
          <a:bodyPr wrap="square" rtlCol="0">
            <a:spAutoFit/>
          </a:bodyPr>
          <a:lstStyle/>
          <a:p>
            <a:pPr algn="ctr"/>
            <a:r>
              <a:rPr lang="en-IN" dirty="0"/>
              <a:t>POWER BI</a:t>
            </a:r>
          </a:p>
        </p:txBody>
      </p:sp>
    </p:spTree>
    <p:extLst>
      <p:ext uri="{BB962C8B-B14F-4D97-AF65-F5344CB8AC3E}">
        <p14:creationId xmlns:p14="http://schemas.microsoft.com/office/powerpoint/2010/main" val="2514592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7AD4AD-E7DB-376F-BE80-5D3819D98162}"/>
              </a:ext>
            </a:extLst>
          </p:cNvPr>
          <p:cNvSpPr txBox="1"/>
          <p:nvPr/>
        </p:nvSpPr>
        <p:spPr>
          <a:xfrm>
            <a:off x="2912882" y="386499"/>
            <a:ext cx="4147794" cy="307777"/>
          </a:xfrm>
          <a:prstGeom prst="rect">
            <a:avLst/>
          </a:prstGeom>
          <a:noFill/>
        </p:spPr>
        <p:txBody>
          <a:bodyPr wrap="square" rtlCol="0">
            <a:spAutoFit/>
          </a:bodyPr>
          <a:lstStyle/>
          <a:p>
            <a:pPr algn="ctr"/>
            <a:r>
              <a:rPr lang="en-IN" dirty="0"/>
              <a:t>Mock Up Dashboard</a:t>
            </a:r>
          </a:p>
        </p:txBody>
      </p:sp>
      <p:pic>
        <p:nvPicPr>
          <p:cNvPr id="5" name="Picture 4">
            <a:extLst>
              <a:ext uri="{FF2B5EF4-FFF2-40B4-BE49-F238E27FC236}">
                <a16:creationId xmlns:a16="http://schemas.microsoft.com/office/drawing/2014/main" id="{3AAA6DD7-D477-16B5-EA2D-D7A6E6956319}"/>
              </a:ext>
            </a:extLst>
          </p:cNvPr>
          <p:cNvPicPr>
            <a:picLocks noChangeAspect="1"/>
          </p:cNvPicPr>
          <p:nvPr/>
        </p:nvPicPr>
        <p:blipFill>
          <a:blip r:embed="rId2">
            <a:extLst>
              <a:ext uri="{28A0092B-C50C-407E-A947-70E740481C1C}">
                <a14:useLocalDpi xmlns:a14="http://schemas.microsoft.com/office/drawing/2010/main" val="0"/>
              </a:ext>
            </a:extLst>
          </a:blip>
          <a:srcRect l="15619" t="13069" r="16572"/>
          <a:stretch/>
        </p:blipFill>
        <p:spPr>
          <a:xfrm>
            <a:off x="518474" y="840949"/>
            <a:ext cx="5872899" cy="4918828"/>
          </a:xfrm>
          <a:prstGeom prst="rect">
            <a:avLst/>
          </a:prstGeom>
        </p:spPr>
      </p:pic>
      <p:pic>
        <p:nvPicPr>
          <p:cNvPr id="7" name="Picture 6">
            <a:extLst>
              <a:ext uri="{FF2B5EF4-FFF2-40B4-BE49-F238E27FC236}">
                <a16:creationId xmlns:a16="http://schemas.microsoft.com/office/drawing/2014/main" id="{FB74BB7A-4E83-E4E3-2366-880126C35992}"/>
              </a:ext>
            </a:extLst>
          </p:cNvPr>
          <p:cNvPicPr>
            <a:picLocks noChangeAspect="1"/>
          </p:cNvPicPr>
          <p:nvPr/>
        </p:nvPicPr>
        <p:blipFill>
          <a:blip r:embed="rId3">
            <a:extLst>
              <a:ext uri="{28A0092B-C50C-407E-A947-70E740481C1C}">
                <a14:useLocalDpi xmlns:a14="http://schemas.microsoft.com/office/drawing/2010/main" val="0"/>
              </a:ext>
            </a:extLst>
          </a:blip>
          <a:srcRect l="15928" t="19036" r="16959"/>
          <a:stretch/>
        </p:blipFill>
        <p:spPr>
          <a:xfrm>
            <a:off x="6391373" y="840949"/>
            <a:ext cx="5542962" cy="4918829"/>
          </a:xfrm>
          <a:prstGeom prst="rect">
            <a:avLst/>
          </a:prstGeom>
        </p:spPr>
      </p:pic>
    </p:spTree>
    <p:extLst>
      <p:ext uri="{BB962C8B-B14F-4D97-AF65-F5344CB8AC3E}">
        <p14:creationId xmlns:p14="http://schemas.microsoft.com/office/powerpoint/2010/main" val="3534202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FFBA3A-9B16-355E-7B71-846C76602969}"/>
              </a:ext>
            </a:extLst>
          </p:cNvPr>
          <p:cNvSpPr txBox="1"/>
          <p:nvPr/>
        </p:nvSpPr>
        <p:spPr>
          <a:xfrm>
            <a:off x="3220824" y="1092719"/>
            <a:ext cx="5750351" cy="378565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8000" dirty="0"/>
              <a:t>Insights </a:t>
            </a:r>
          </a:p>
          <a:p>
            <a:pPr algn="ctr"/>
            <a:r>
              <a:rPr lang="en-IN" sz="8000" dirty="0"/>
              <a:t>&amp; </a:t>
            </a:r>
          </a:p>
          <a:p>
            <a:pPr algn="ctr"/>
            <a:r>
              <a:rPr lang="en-IN" sz="8000" dirty="0"/>
              <a:t>Visuals</a:t>
            </a:r>
          </a:p>
        </p:txBody>
      </p:sp>
      <p:sp>
        <p:nvSpPr>
          <p:cNvPr id="3" name="TextBox 2">
            <a:extLst>
              <a:ext uri="{FF2B5EF4-FFF2-40B4-BE49-F238E27FC236}">
                <a16:creationId xmlns:a16="http://schemas.microsoft.com/office/drawing/2014/main" id="{82B6F7CD-8DEB-46CF-1931-A66F3496C12E}"/>
              </a:ext>
            </a:extLst>
          </p:cNvPr>
          <p:cNvSpPr txBox="1"/>
          <p:nvPr/>
        </p:nvSpPr>
        <p:spPr>
          <a:xfrm>
            <a:off x="1112363" y="5658423"/>
            <a:ext cx="9681328" cy="738664"/>
          </a:xfrm>
          <a:prstGeom prst="rect">
            <a:avLst/>
          </a:prstGeom>
          <a:noFill/>
        </p:spPr>
        <p:txBody>
          <a:bodyPr wrap="square" rtlCol="0">
            <a:spAutoFit/>
          </a:bodyPr>
          <a:lstStyle/>
          <a:p>
            <a:r>
              <a:rPr lang="en-IN" dirty="0"/>
              <a:t>Note:</a:t>
            </a:r>
          </a:p>
          <a:p>
            <a:r>
              <a:rPr lang="en-IN" dirty="0"/>
              <a:t>Revenue Values is in Crores.</a:t>
            </a:r>
          </a:p>
          <a:p>
            <a:r>
              <a:rPr lang="en-IN" dirty="0"/>
              <a:t>Active Users &amp; Unsubscribe Users in Lakhs.</a:t>
            </a:r>
          </a:p>
        </p:txBody>
      </p:sp>
    </p:spTree>
    <p:extLst>
      <p:ext uri="{BB962C8B-B14F-4D97-AF65-F5344CB8AC3E}">
        <p14:creationId xmlns:p14="http://schemas.microsoft.com/office/powerpoint/2010/main" val="115604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3959D9-B779-5E4C-BF04-4FE2A2E30747}"/>
              </a:ext>
            </a:extLst>
          </p:cNvPr>
          <p:cNvPicPr>
            <a:picLocks noChangeAspect="1"/>
          </p:cNvPicPr>
          <p:nvPr/>
        </p:nvPicPr>
        <p:blipFill>
          <a:blip r:embed="rId2">
            <a:extLst>
              <a:ext uri="{28A0092B-C50C-407E-A947-70E740481C1C}">
                <a14:useLocalDpi xmlns:a14="http://schemas.microsoft.com/office/drawing/2010/main" val="0"/>
              </a:ext>
            </a:extLst>
          </a:blip>
          <a:srcRect l="9124" t="20345" r="26779" b="69030"/>
          <a:stretch/>
        </p:blipFill>
        <p:spPr>
          <a:xfrm>
            <a:off x="142973" y="104440"/>
            <a:ext cx="11906053" cy="801278"/>
          </a:xfrm>
          <a:prstGeom prst="rect">
            <a:avLst/>
          </a:prstGeom>
        </p:spPr>
      </p:pic>
      <p:sp>
        <p:nvSpPr>
          <p:cNvPr id="7" name="TextBox 6">
            <a:extLst>
              <a:ext uri="{FF2B5EF4-FFF2-40B4-BE49-F238E27FC236}">
                <a16:creationId xmlns:a16="http://schemas.microsoft.com/office/drawing/2014/main" id="{30B42FDE-BDB7-AB8E-0CFA-92B1DF625274}"/>
              </a:ext>
            </a:extLst>
          </p:cNvPr>
          <p:cNvSpPr txBox="1"/>
          <p:nvPr/>
        </p:nvSpPr>
        <p:spPr>
          <a:xfrm>
            <a:off x="150828" y="1074996"/>
            <a:ext cx="2903457" cy="523220"/>
          </a:xfrm>
          <a:prstGeom prst="rect">
            <a:avLst/>
          </a:prstGeom>
          <a:noFill/>
        </p:spPr>
        <p:txBody>
          <a:bodyPr wrap="square" rtlCol="0">
            <a:spAutoFit/>
          </a:bodyPr>
          <a:lstStyle/>
          <a:p>
            <a:r>
              <a:rPr lang="en-IN" dirty="0"/>
              <a:t>After launch of 5G there is decrease in Revenue by 0.5%</a:t>
            </a:r>
          </a:p>
        </p:txBody>
      </p:sp>
      <p:sp>
        <p:nvSpPr>
          <p:cNvPr id="8" name="TextBox 7">
            <a:extLst>
              <a:ext uri="{FF2B5EF4-FFF2-40B4-BE49-F238E27FC236}">
                <a16:creationId xmlns:a16="http://schemas.microsoft.com/office/drawing/2014/main" id="{2B7E29E3-4BF0-80B7-088B-2658AC46F15D}"/>
              </a:ext>
            </a:extLst>
          </p:cNvPr>
          <p:cNvSpPr txBox="1"/>
          <p:nvPr/>
        </p:nvSpPr>
        <p:spPr>
          <a:xfrm>
            <a:off x="3206685" y="1021744"/>
            <a:ext cx="2903457" cy="1384995"/>
          </a:xfrm>
          <a:prstGeom prst="rect">
            <a:avLst/>
          </a:prstGeom>
          <a:noFill/>
        </p:spPr>
        <p:txBody>
          <a:bodyPr wrap="square" rtlCol="0">
            <a:spAutoFit/>
          </a:bodyPr>
          <a:lstStyle/>
          <a:p>
            <a:r>
              <a:rPr lang="en-IN" dirty="0"/>
              <a:t>After launch of 5G there is increase  in Average Revenue per user  by 11% we can say that there is increase in plan rate after 5G due to the data add on features available in 5G.</a:t>
            </a:r>
          </a:p>
        </p:txBody>
      </p:sp>
      <p:sp>
        <p:nvSpPr>
          <p:cNvPr id="9" name="TextBox 8">
            <a:extLst>
              <a:ext uri="{FF2B5EF4-FFF2-40B4-BE49-F238E27FC236}">
                <a16:creationId xmlns:a16="http://schemas.microsoft.com/office/drawing/2014/main" id="{F19E9014-EE6D-78F9-EEFE-0161D981C18C}"/>
              </a:ext>
            </a:extLst>
          </p:cNvPr>
          <p:cNvSpPr txBox="1"/>
          <p:nvPr/>
        </p:nvSpPr>
        <p:spPr>
          <a:xfrm>
            <a:off x="6103854" y="905718"/>
            <a:ext cx="2903457" cy="1600438"/>
          </a:xfrm>
          <a:prstGeom prst="rect">
            <a:avLst/>
          </a:prstGeom>
          <a:noFill/>
        </p:spPr>
        <p:txBody>
          <a:bodyPr wrap="square" rtlCol="0">
            <a:spAutoFit/>
          </a:bodyPr>
          <a:lstStyle/>
          <a:p>
            <a:r>
              <a:rPr lang="en-IN" dirty="0"/>
              <a:t>After launch of 5G there is decrease  in Active user  by -8.28%. We can say that due to increase in plan cost, device compatibility or competitors are offering effective plan at lower cost.</a:t>
            </a:r>
          </a:p>
        </p:txBody>
      </p:sp>
      <p:sp>
        <p:nvSpPr>
          <p:cNvPr id="10" name="TextBox 9">
            <a:extLst>
              <a:ext uri="{FF2B5EF4-FFF2-40B4-BE49-F238E27FC236}">
                <a16:creationId xmlns:a16="http://schemas.microsoft.com/office/drawing/2014/main" id="{B50C7B62-91F9-81BC-EEEA-64F21BBA4435}"/>
              </a:ext>
            </a:extLst>
          </p:cNvPr>
          <p:cNvSpPr txBox="1"/>
          <p:nvPr/>
        </p:nvSpPr>
        <p:spPr>
          <a:xfrm>
            <a:off x="9007311" y="915549"/>
            <a:ext cx="2903457" cy="1600438"/>
          </a:xfrm>
          <a:prstGeom prst="rect">
            <a:avLst/>
          </a:prstGeom>
          <a:noFill/>
        </p:spPr>
        <p:txBody>
          <a:bodyPr wrap="square" rtlCol="0">
            <a:spAutoFit/>
          </a:bodyPr>
          <a:lstStyle/>
          <a:p>
            <a:r>
              <a:rPr lang="en-IN" dirty="0"/>
              <a:t>After launch of 5G there is increase  in Unsubscribe user  by 23.50%. We can say that due to increase in plan cost, device compatibility or competitors are offering effective plan at lower cost.</a:t>
            </a:r>
          </a:p>
        </p:txBody>
      </p:sp>
      <p:pic>
        <p:nvPicPr>
          <p:cNvPr id="12" name="Picture 11">
            <a:extLst>
              <a:ext uri="{FF2B5EF4-FFF2-40B4-BE49-F238E27FC236}">
                <a16:creationId xmlns:a16="http://schemas.microsoft.com/office/drawing/2014/main" id="{7D571326-BF63-B05C-E321-12371CB8A702}"/>
              </a:ext>
            </a:extLst>
          </p:cNvPr>
          <p:cNvPicPr>
            <a:picLocks noChangeAspect="1"/>
          </p:cNvPicPr>
          <p:nvPr/>
        </p:nvPicPr>
        <p:blipFill>
          <a:blip r:embed="rId3">
            <a:extLst>
              <a:ext uri="{28A0092B-C50C-407E-A947-70E740481C1C}">
                <a14:useLocalDpi xmlns:a14="http://schemas.microsoft.com/office/drawing/2010/main" val="0"/>
              </a:ext>
            </a:extLst>
          </a:blip>
          <a:srcRect l="8582" t="32134" r="26701" b="37301"/>
          <a:stretch/>
        </p:blipFill>
        <p:spPr>
          <a:xfrm>
            <a:off x="150828" y="2535244"/>
            <a:ext cx="11906052" cy="2169539"/>
          </a:xfrm>
          <a:prstGeom prst="rect">
            <a:avLst/>
          </a:prstGeom>
        </p:spPr>
      </p:pic>
      <p:sp>
        <p:nvSpPr>
          <p:cNvPr id="13" name="TextBox 12">
            <a:extLst>
              <a:ext uri="{FF2B5EF4-FFF2-40B4-BE49-F238E27FC236}">
                <a16:creationId xmlns:a16="http://schemas.microsoft.com/office/drawing/2014/main" id="{9C23BCDA-4655-FF55-846B-68555EC9EA46}"/>
              </a:ext>
            </a:extLst>
          </p:cNvPr>
          <p:cNvSpPr txBox="1"/>
          <p:nvPr/>
        </p:nvSpPr>
        <p:spPr>
          <a:xfrm>
            <a:off x="142973" y="4779390"/>
            <a:ext cx="2911312" cy="1600438"/>
          </a:xfrm>
          <a:prstGeom prst="rect">
            <a:avLst/>
          </a:prstGeom>
          <a:noFill/>
        </p:spPr>
        <p:txBody>
          <a:bodyPr wrap="square" rtlCol="0">
            <a:spAutoFit/>
          </a:bodyPr>
          <a:lstStyle/>
          <a:p>
            <a:r>
              <a:rPr lang="en-IN" dirty="0">
                <a:latin typeface="+mn-lt"/>
              </a:rPr>
              <a:t>After 5G , Lucknow (1.82%) has the highest revenue generated followed by Gurgaon (1.51%) , Patna (1.48%) and so on. But Delhi (-2.83%) , Chennai (-2.59%) followed by Ahmedabad , Hyderabad shows a less revenue generated (in crores).</a:t>
            </a:r>
          </a:p>
        </p:txBody>
      </p:sp>
      <p:sp>
        <p:nvSpPr>
          <p:cNvPr id="14" name="Rectangle 13">
            <a:extLst>
              <a:ext uri="{FF2B5EF4-FFF2-40B4-BE49-F238E27FC236}">
                <a16:creationId xmlns:a16="http://schemas.microsoft.com/office/drawing/2014/main" id="{588B1670-8346-70B9-773F-A4BDF078B65D}"/>
              </a:ext>
            </a:extLst>
          </p:cNvPr>
          <p:cNvSpPr/>
          <p:nvPr/>
        </p:nvSpPr>
        <p:spPr>
          <a:xfrm>
            <a:off x="245097" y="2922309"/>
            <a:ext cx="2809188" cy="50669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0F32154D-A42F-38EA-C58B-DEA508C030D2}"/>
              </a:ext>
            </a:extLst>
          </p:cNvPr>
          <p:cNvSpPr/>
          <p:nvPr/>
        </p:nvSpPr>
        <p:spPr>
          <a:xfrm>
            <a:off x="245097" y="4083594"/>
            <a:ext cx="2809188" cy="50669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TextBox 15">
            <a:extLst>
              <a:ext uri="{FF2B5EF4-FFF2-40B4-BE49-F238E27FC236}">
                <a16:creationId xmlns:a16="http://schemas.microsoft.com/office/drawing/2014/main" id="{4772CE9F-C119-E458-7848-8DB87927DE7C}"/>
              </a:ext>
            </a:extLst>
          </p:cNvPr>
          <p:cNvSpPr txBox="1"/>
          <p:nvPr/>
        </p:nvSpPr>
        <p:spPr>
          <a:xfrm>
            <a:off x="3055856" y="4775112"/>
            <a:ext cx="3040143" cy="1384995"/>
          </a:xfrm>
          <a:prstGeom prst="rect">
            <a:avLst/>
          </a:prstGeom>
          <a:noFill/>
        </p:spPr>
        <p:txBody>
          <a:bodyPr wrap="square" rtlCol="0">
            <a:spAutoFit/>
          </a:bodyPr>
          <a:lstStyle/>
          <a:p>
            <a:r>
              <a:rPr lang="en-IN" dirty="0">
                <a:latin typeface="+mn-lt"/>
              </a:rPr>
              <a:t>After 5G , Raipur (22%) &amp; Ahmedabad (22%) has the highest ARPU followed by Patna (20%) and so on . But Pune (-13%) &amp; Chennai (-3%) shows a less ARPU (Average revenue per user) (in crores).</a:t>
            </a:r>
          </a:p>
        </p:txBody>
      </p:sp>
      <p:sp>
        <p:nvSpPr>
          <p:cNvPr id="17" name="Rectangle 16">
            <a:extLst>
              <a:ext uri="{FF2B5EF4-FFF2-40B4-BE49-F238E27FC236}">
                <a16:creationId xmlns:a16="http://schemas.microsoft.com/office/drawing/2014/main" id="{65F9AE97-3F3F-0913-2D7E-8780F5F4ECAA}"/>
              </a:ext>
            </a:extLst>
          </p:cNvPr>
          <p:cNvSpPr/>
          <p:nvPr/>
        </p:nvSpPr>
        <p:spPr>
          <a:xfrm>
            <a:off x="3110844" y="4337111"/>
            <a:ext cx="2930165" cy="26028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CE613114-2F60-9AEA-7B64-14B249B77343}"/>
              </a:ext>
            </a:extLst>
          </p:cNvPr>
          <p:cNvSpPr txBox="1"/>
          <p:nvPr/>
        </p:nvSpPr>
        <p:spPr>
          <a:xfrm>
            <a:off x="6041010" y="4727265"/>
            <a:ext cx="2966302" cy="1169551"/>
          </a:xfrm>
          <a:prstGeom prst="rect">
            <a:avLst/>
          </a:prstGeom>
          <a:noFill/>
        </p:spPr>
        <p:txBody>
          <a:bodyPr wrap="square" rtlCol="0">
            <a:spAutoFit/>
          </a:bodyPr>
          <a:lstStyle/>
          <a:p>
            <a:r>
              <a:rPr lang="en-IN" dirty="0">
                <a:latin typeface="+mn-lt"/>
              </a:rPr>
              <a:t>After 5G , Pune (18.06%) &amp; Lucknow (2.65%) has the highest Active User followed by Chennai . But Ahmedabad (-18.93%) , Delhi (-17.63%) and so on shows least active user(in lakhs) .</a:t>
            </a:r>
          </a:p>
        </p:txBody>
      </p:sp>
      <p:sp>
        <p:nvSpPr>
          <p:cNvPr id="19" name="TextBox 18">
            <a:extLst>
              <a:ext uri="{FF2B5EF4-FFF2-40B4-BE49-F238E27FC236}">
                <a16:creationId xmlns:a16="http://schemas.microsoft.com/office/drawing/2014/main" id="{462836AD-C09E-D5E9-F918-06C16CB4D6B8}"/>
              </a:ext>
            </a:extLst>
          </p:cNvPr>
          <p:cNvSpPr txBox="1"/>
          <p:nvPr/>
        </p:nvSpPr>
        <p:spPr>
          <a:xfrm>
            <a:off x="9007311" y="4675695"/>
            <a:ext cx="3041714" cy="1169551"/>
          </a:xfrm>
          <a:prstGeom prst="rect">
            <a:avLst/>
          </a:prstGeom>
          <a:noFill/>
        </p:spPr>
        <p:txBody>
          <a:bodyPr wrap="square" rtlCol="0">
            <a:spAutoFit/>
          </a:bodyPr>
          <a:lstStyle/>
          <a:p>
            <a:r>
              <a:rPr lang="en-IN" dirty="0">
                <a:latin typeface="+mn-lt"/>
              </a:rPr>
              <a:t>After 5G , Lucknow (77.91%) , Pune (55.30%) has the highest Unsubscribe user followed by Jaipur (52.47%) and so on . But Mumbai (-12.63%)  has least Unsubscribe user (in lakhs).</a:t>
            </a:r>
          </a:p>
        </p:txBody>
      </p:sp>
      <p:sp>
        <p:nvSpPr>
          <p:cNvPr id="20" name="Rectangle 19">
            <a:extLst>
              <a:ext uri="{FF2B5EF4-FFF2-40B4-BE49-F238E27FC236}">
                <a16:creationId xmlns:a16="http://schemas.microsoft.com/office/drawing/2014/main" id="{4804FBCB-3D38-6E90-7792-F5171ACBDEAA}"/>
              </a:ext>
            </a:extLst>
          </p:cNvPr>
          <p:cNvSpPr/>
          <p:nvPr/>
        </p:nvSpPr>
        <p:spPr>
          <a:xfrm>
            <a:off x="6095999" y="2922310"/>
            <a:ext cx="2809188" cy="39237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6F51CDF0-6EEF-8CA1-10AE-1E27A34A5A59}"/>
              </a:ext>
            </a:extLst>
          </p:cNvPr>
          <p:cNvSpPr/>
          <p:nvPr/>
        </p:nvSpPr>
        <p:spPr>
          <a:xfrm>
            <a:off x="9063085" y="4450017"/>
            <a:ext cx="2930165" cy="17410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744009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1DB913-81F2-CD5E-AFF2-130EBA5DCF4C}"/>
              </a:ext>
            </a:extLst>
          </p:cNvPr>
          <p:cNvPicPr>
            <a:picLocks noChangeAspect="1"/>
          </p:cNvPicPr>
          <p:nvPr/>
        </p:nvPicPr>
        <p:blipFill>
          <a:blip r:embed="rId2">
            <a:extLst>
              <a:ext uri="{28A0092B-C50C-407E-A947-70E740481C1C}">
                <a14:useLocalDpi xmlns:a14="http://schemas.microsoft.com/office/drawing/2010/main" val="0"/>
              </a:ext>
            </a:extLst>
          </a:blip>
          <a:srcRect l="8814" t="61971" r="75645" b="13869"/>
          <a:stretch/>
        </p:blipFill>
        <p:spPr>
          <a:xfrm>
            <a:off x="164968" y="370001"/>
            <a:ext cx="2686640" cy="2318996"/>
          </a:xfrm>
          <a:prstGeom prst="rect">
            <a:avLst/>
          </a:prstGeom>
        </p:spPr>
      </p:pic>
      <p:pic>
        <p:nvPicPr>
          <p:cNvPr id="5" name="Picture 4">
            <a:extLst>
              <a:ext uri="{FF2B5EF4-FFF2-40B4-BE49-F238E27FC236}">
                <a16:creationId xmlns:a16="http://schemas.microsoft.com/office/drawing/2014/main" id="{517EA19C-0B58-58DC-D314-B6CEE2BB78DB}"/>
              </a:ext>
            </a:extLst>
          </p:cNvPr>
          <p:cNvPicPr>
            <a:picLocks noChangeAspect="1"/>
          </p:cNvPicPr>
          <p:nvPr/>
        </p:nvPicPr>
        <p:blipFill>
          <a:blip r:embed="rId3">
            <a:extLst>
              <a:ext uri="{28A0092B-C50C-407E-A947-70E740481C1C}">
                <a14:useLocalDpi xmlns:a14="http://schemas.microsoft.com/office/drawing/2010/main" val="0"/>
              </a:ext>
            </a:extLst>
          </a:blip>
          <a:srcRect l="5490" t="22820" r="71856" b="56076"/>
          <a:stretch/>
        </p:blipFill>
        <p:spPr>
          <a:xfrm>
            <a:off x="127260" y="3124315"/>
            <a:ext cx="2762055" cy="2318996"/>
          </a:xfrm>
          <a:prstGeom prst="rect">
            <a:avLst/>
          </a:prstGeom>
        </p:spPr>
      </p:pic>
      <p:sp>
        <p:nvSpPr>
          <p:cNvPr id="6" name="Right Brace 5">
            <a:extLst>
              <a:ext uri="{FF2B5EF4-FFF2-40B4-BE49-F238E27FC236}">
                <a16:creationId xmlns:a16="http://schemas.microsoft.com/office/drawing/2014/main" id="{F30E237F-BCBB-1784-4126-49550A724EC7}"/>
              </a:ext>
            </a:extLst>
          </p:cNvPr>
          <p:cNvSpPr/>
          <p:nvPr/>
        </p:nvSpPr>
        <p:spPr>
          <a:xfrm>
            <a:off x="2890492" y="744715"/>
            <a:ext cx="664590" cy="4161935"/>
          </a:xfrm>
          <a:prstGeom prst="rightBrace">
            <a:avLst>
              <a:gd name="adj1" fmla="val 8333"/>
              <a:gd name="adj2" fmla="val 5191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dirty="0"/>
          </a:p>
        </p:txBody>
      </p:sp>
      <p:sp>
        <p:nvSpPr>
          <p:cNvPr id="7" name="TextBox 6">
            <a:extLst>
              <a:ext uri="{FF2B5EF4-FFF2-40B4-BE49-F238E27FC236}">
                <a16:creationId xmlns:a16="http://schemas.microsoft.com/office/drawing/2014/main" id="{A3A0C3F1-369C-CD87-115A-0998478EE3D5}"/>
              </a:ext>
            </a:extLst>
          </p:cNvPr>
          <p:cNvSpPr txBox="1"/>
          <p:nvPr/>
        </p:nvSpPr>
        <p:spPr>
          <a:xfrm>
            <a:off x="3593966" y="1594575"/>
            <a:ext cx="2222767" cy="2462213"/>
          </a:xfrm>
          <a:prstGeom prst="rect">
            <a:avLst/>
          </a:prstGeom>
          <a:noFill/>
        </p:spPr>
        <p:txBody>
          <a:bodyPr wrap="square" rtlCol="0">
            <a:spAutoFit/>
          </a:bodyPr>
          <a:lstStyle/>
          <a:p>
            <a:r>
              <a:rPr lang="en-IN" dirty="0"/>
              <a:t>After 5G there is increase in revenue for 1</a:t>
            </a:r>
            <a:r>
              <a:rPr lang="en-IN" baseline="30000" dirty="0"/>
              <a:t>st</a:t>
            </a:r>
            <a:r>
              <a:rPr lang="en-IN" dirty="0"/>
              <a:t> month b 0.9% but following months revenue is dropped by 3.04% and again it increase by 2.10% again get dropped by 1.70% so we say that after launch of 5G </a:t>
            </a:r>
            <a:r>
              <a:rPr lang="en-IN" dirty="0" err="1"/>
              <a:t>AtliQo</a:t>
            </a:r>
            <a:r>
              <a:rPr lang="en-IN" dirty="0"/>
              <a:t> revenue is fluctuating or inconsistent.</a:t>
            </a:r>
          </a:p>
        </p:txBody>
      </p:sp>
      <p:pic>
        <p:nvPicPr>
          <p:cNvPr id="11" name="Picture 10">
            <a:extLst>
              <a:ext uri="{FF2B5EF4-FFF2-40B4-BE49-F238E27FC236}">
                <a16:creationId xmlns:a16="http://schemas.microsoft.com/office/drawing/2014/main" id="{FF2E311C-FE4A-96D8-8338-A1F69CB450A8}"/>
              </a:ext>
            </a:extLst>
          </p:cNvPr>
          <p:cNvPicPr>
            <a:picLocks noChangeAspect="1"/>
          </p:cNvPicPr>
          <p:nvPr/>
        </p:nvPicPr>
        <p:blipFill>
          <a:blip r:embed="rId2">
            <a:extLst>
              <a:ext uri="{28A0092B-C50C-407E-A947-70E740481C1C}">
                <a14:useLocalDpi xmlns:a14="http://schemas.microsoft.com/office/drawing/2010/main" val="0"/>
              </a:ext>
            </a:extLst>
          </a:blip>
          <a:srcRect l="24047" t="62553" r="59562" b="12705"/>
          <a:stretch/>
        </p:blipFill>
        <p:spPr>
          <a:xfrm>
            <a:off x="6711293" y="409673"/>
            <a:ext cx="2373199" cy="2279324"/>
          </a:xfrm>
          <a:prstGeom prst="rect">
            <a:avLst/>
          </a:prstGeom>
        </p:spPr>
      </p:pic>
      <p:pic>
        <p:nvPicPr>
          <p:cNvPr id="13" name="Picture 12">
            <a:extLst>
              <a:ext uri="{FF2B5EF4-FFF2-40B4-BE49-F238E27FC236}">
                <a16:creationId xmlns:a16="http://schemas.microsoft.com/office/drawing/2014/main" id="{B2646957-D03E-A551-FD91-268580353F44}"/>
              </a:ext>
            </a:extLst>
          </p:cNvPr>
          <p:cNvPicPr>
            <a:picLocks noChangeAspect="1"/>
          </p:cNvPicPr>
          <p:nvPr/>
        </p:nvPicPr>
        <p:blipFill>
          <a:blip r:embed="rId4">
            <a:extLst>
              <a:ext uri="{28A0092B-C50C-407E-A947-70E740481C1C}">
                <a14:useLocalDpi xmlns:a14="http://schemas.microsoft.com/office/drawing/2010/main" val="0"/>
              </a:ext>
            </a:extLst>
          </a:blip>
          <a:srcRect l="44304" t="27040" r="31881" b="44142"/>
          <a:stretch/>
        </p:blipFill>
        <p:spPr>
          <a:xfrm>
            <a:off x="6711293" y="3130425"/>
            <a:ext cx="2523242" cy="2312885"/>
          </a:xfrm>
          <a:prstGeom prst="rect">
            <a:avLst/>
          </a:prstGeom>
        </p:spPr>
      </p:pic>
      <p:sp>
        <p:nvSpPr>
          <p:cNvPr id="14" name="Right Brace 13">
            <a:extLst>
              <a:ext uri="{FF2B5EF4-FFF2-40B4-BE49-F238E27FC236}">
                <a16:creationId xmlns:a16="http://schemas.microsoft.com/office/drawing/2014/main" id="{9BFEFBAF-FF8E-4345-2DF2-8B53B4E72CC7}"/>
              </a:ext>
            </a:extLst>
          </p:cNvPr>
          <p:cNvSpPr/>
          <p:nvPr/>
        </p:nvSpPr>
        <p:spPr>
          <a:xfrm>
            <a:off x="9236008" y="1106079"/>
            <a:ext cx="664590" cy="368902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dirty="0"/>
          </a:p>
        </p:txBody>
      </p:sp>
      <p:sp>
        <p:nvSpPr>
          <p:cNvPr id="15" name="TextBox 14">
            <a:extLst>
              <a:ext uri="{FF2B5EF4-FFF2-40B4-BE49-F238E27FC236}">
                <a16:creationId xmlns:a16="http://schemas.microsoft.com/office/drawing/2014/main" id="{03AF08C4-0CD8-3487-A62E-7C60A150AC8A}"/>
              </a:ext>
            </a:extLst>
          </p:cNvPr>
          <p:cNvSpPr txBox="1"/>
          <p:nvPr/>
        </p:nvSpPr>
        <p:spPr>
          <a:xfrm>
            <a:off x="10112602" y="2150371"/>
            <a:ext cx="2128101" cy="1600438"/>
          </a:xfrm>
          <a:prstGeom prst="rect">
            <a:avLst/>
          </a:prstGeom>
          <a:noFill/>
        </p:spPr>
        <p:txBody>
          <a:bodyPr wrap="square" rtlCol="0">
            <a:spAutoFit/>
          </a:bodyPr>
          <a:lstStyle/>
          <a:p>
            <a:r>
              <a:rPr lang="en-IN" dirty="0"/>
              <a:t>After 5G launch there is consistently increase in Average revenue per user these due to increase in plan cost , giving add on with IOT services</a:t>
            </a:r>
          </a:p>
        </p:txBody>
      </p:sp>
    </p:spTree>
    <p:extLst>
      <p:ext uri="{BB962C8B-B14F-4D97-AF65-F5344CB8AC3E}">
        <p14:creationId xmlns:p14="http://schemas.microsoft.com/office/powerpoint/2010/main" val="316480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1FCCCF3-AB2B-DD43-BFC8-DE38BE1FEB58}"/>
              </a:ext>
            </a:extLst>
          </p:cNvPr>
          <p:cNvPicPr>
            <a:picLocks noChangeAspect="1"/>
          </p:cNvPicPr>
          <p:nvPr/>
        </p:nvPicPr>
        <p:blipFill>
          <a:blip r:embed="rId2">
            <a:extLst>
              <a:ext uri="{28A0092B-C50C-407E-A947-70E740481C1C}">
                <a14:useLocalDpi xmlns:a14="http://schemas.microsoft.com/office/drawing/2010/main" val="0"/>
              </a:ext>
            </a:extLst>
          </a:blip>
          <a:srcRect l="39897" t="62314" r="43237" b="13141"/>
          <a:stretch/>
        </p:blipFill>
        <p:spPr>
          <a:xfrm>
            <a:off x="242739" y="572981"/>
            <a:ext cx="2952947" cy="2038244"/>
          </a:xfrm>
          <a:prstGeom prst="rect">
            <a:avLst/>
          </a:prstGeom>
        </p:spPr>
      </p:pic>
      <p:pic>
        <p:nvPicPr>
          <p:cNvPr id="4" name="Picture 3">
            <a:extLst>
              <a:ext uri="{FF2B5EF4-FFF2-40B4-BE49-F238E27FC236}">
                <a16:creationId xmlns:a16="http://schemas.microsoft.com/office/drawing/2014/main" id="{EEAB5E6D-5644-9C78-AFF0-F5E040C4EC0A}"/>
              </a:ext>
            </a:extLst>
          </p:cNvPr>
          <p:cNvPicPr>
            <a:picLocks noChangeAspect="1"/>
          </p:cNvPicPr>
          <p:nvPr/>
        </p:nvPicPr>
        <p:blipFill>
          <a:blip r:embed="rId2">
            <a:extLst>
              <a:ext uri="{28A0092B-C50C-407E-A947-70E740481C1C}">
                <a14:useLocalDpi xmlns:a14="http://schemas.microsoft.com/office/drawing/2010/main" val="0"/>
              </a:ext>
            </a:extLst>
          </a:blip>
          <a:srcRect l="56443" t="62116" r="26624" b="13578"/>
          <a:stretch/>
        </p:blipFill>
        <p:spPr>
          <a:xfrm>
            <a:off x="6509207" y="642655"/>
            <a:ext cx="2917597" cy="2038244"/>
          </a:xfrm>
          <a:prstGeom prst="rect">
            <a:avLst/>
          </a:prstGeom>
        </p:spPr>
      </p:pic>
      <p:pic>
        <p:nvPicPr>
          <p:cNvPr id="6" name="Picture 5">
            <a:extLst>
              <a:ext uri="{FF2B5EF4-FFF2-40B4-BE49-F238E27FC236}">
                <a16:creationId xmlns:a16="http://schemas.microsoft.com/office/drawing/2014/main" id="{7458D996-E36E-7F86-6DF5-D0C54605C010}"/>
              </a:ext>
            </a:extLst>
          </p:cNvPr>
          <p:cNvPicPr>
            <a:picLocks noChangeAspect="1"/>
          </p:cNvPicPr>
          <p:nvPr/>
        </p:nvPicPr>
        <p:blipFill>
          <a:blip r:embed="rId3">
            <a:extLst>
              <a:ext uri="{28A0092B-C50C-407E-A947-70E740481C1C}">
                <a14:useLocalDpi xmlns:a14="http://schemas.microsoft.com/office/drawing/2010/main" val="0"/>
              </a:ext>
            </a:extLst>
          </a:blip>
          <a:srcRect l="4794" t="51783" r="68994" b="23912"/>
          <a:stretch/>
        </p:blipFill>
        <p:spPr>
          <a:xfrm>
            <a:off x="242739" y="3157979"/>
            <a:ext cx="3195686" cy="2038244"/>
          </a:xfrm>
          <a:prstGeom prst="rect">
            <a:avLst/>
          </a:prstGeom>
        </p:spPr>
      </p:pic>
      <p:sp>
        <p:nvSpPr>
          <p:cNvPr id="9" name="Right Brace 8">
            <a:extLst>
              <a:ext uri="{FF2B5EF4-FFF2-40B4-BE49-F238E27FC236}">
                <a16:creationId xmlns:a16="http://schemas.microsoft.com/office/drawing/2014/main" id="{9ED70EF8-487B-ABE3-9139-A4ECF36881D6}"/>
              </a:ext>
            </a:extLst>
          </p:cNvPr>
          <p:cNvSpPr/>
          <p:nvPr/>
        </p:nvSpPr>
        <p:spPr>
          <a:xfrm>
            <a:off x="3438425" y="1234911"/>
            <a:ext cx="426565" cy="315798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8148682D-7200-53FA-EDB6-961387E7262F}"/>
              </a:ext>
            </a:extLst>
          </p:cNvPr>
          <p:cNvSpPr txBox="1"/>
          <p:nvPr/>
        </p:nvSpPr>
        <p:spPr>
          <a:xfrm>
            <a:off x="4121087" y="1789496"/>
            <a:ext cx="1974913" cy="2246769"/>
          </a:xfrm>
          <a:prstGeom prst="rect">
            <a:avLst/>
          </a:prstGeom>
          <a:noFill/>
        </p:spPr>
        <p:txBody>
          <a:bodyPr wrap="square" rtlCol="0">
            <a:spAutoFit/>
          </a:bodyPr>
          <a:lstStyle/>
          <a:p>
            <a:r>
              <a:rPr lang="en-IN" dirty="0"/>
              <a:t>After 5G there is huge drop in active users as compare to previous services.</a:t>
            </a:r>
          </a:p>
          <a:p>
            <a:r>
              <a:rPr lang="en-IN" dirty="0" err="1"/>
              <a:t>Atliqo</a:t>
            </a:r>
            <a:r>
              <a:rPr lang="en-IN" dirty="0"/>
              <a:t> need to provide effective plan for users as compared to competitor companies to increase there active user base</a:t>
            </a:r>
          </a:p>
        </p:txBody>
      </p:sp>
      <p:pic>
        <p:nvPicPr>
          <p:cNvPr id="12" name="Picture 11">
            <a:extLst>
              <a:ext uri="{FF2B5EF4-FFF2-40B4-BE49-F238E27FC236}">
                <a16:creationId xmlns:a16="http://schemas.microsoft.com/office/drawing/2014/main" id="{EE059769-40EB-4F88-639F-DCED6A3B2470}"/>
              </a:ext>
            </a:extLst>
          </p:cNvPr>
          <p:cNvPicPr>
            <a:picLocks noChangeAspect="1"/>
          </p:cNvPicPr>
          <p:nvPr/>
        </p:nvPicPr>
        <p:blipFill>
          <a:blip r:embed="rId4">
            <a:extLst>
              <a:ext uri="{28A0092B-C50C-407E-A947-70E740481C1C}">
                <a14:useLocalDpi xmlns:a14="http://schemas.microsoft.com/office/drawing/2010/main" val="0"/>
              </a:ext>
            </a:extLst>
          </a:blip>
          <a:srcRect l="44227" t="55858" r="28866" b="18817"/>
          <a:stretch/>
        </p:blipFill>
        <p:spPr>
          <a:xfrm>
            <a:off x="6509207" y="2912881"/>
            <a:ext cx="2917597" cy="2283342"/>
          </a:xfrm>
          <a:prstGeom prst="rect">
            <a:avLst/>
          </a:prstGeom>
        </p:spPr>
      </p:pic>
      <p:sp>
        <p:nvSpPr>
          <p:cNvPr id="13" name="Right Brace 12">
            <a:extLst>
              <a:ext uri="{FF2B5EF4-FFF2-40B4-BE49-F238E27FC236}">
                <a16:creationId xmlns:a16="http://schemas.microsoft.com/office/drawing/2014/main" id="{D35F3687-D23E-B7DE-D49C-81FE141D086D}"/>
              </a:ext>
            </a:extLst>
          </p:cNvPr>
          <p:cNvSpPr/>
          <p:nvPr/>
        </p:nvSpPr>
        <p:spPr>
          <a:xfrm>
            <a:off x="9728462" y="1545996"/>
            <a:ext cx="426565" cy="262065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87EDA27C-FD7C-F6AA-8588-888A3CCD9779}"/>
              </a:ext>
            </a:extLst>
          </p:cNvPr>
          <p:cNvSpPr txBox="1"/>
          <p:nvPr/>
        </p:nvSpPr>
        <p:spPr>
          <a:xfrm>
            <a:off x="10360058" y="1732936"/>
            <a:ext cx="1300899" cy="2246769"/>
          </a:xfrm>
          <a:prstGeom prst="rect">
            <a:avLst/>
          </a:prstGeom>
          <a:noFill/>
        </p:spPr>
        <p:txBody>
          <a:bodyPr wrap="square" rtlCol="0">
            <a:spAutoFit/>
          </a:bodyPr>
          <a:lstStyle/>
          <a:p>
            <a:r>
              <a:rPr lang="en-IN" dirty="0"/>
              <a:t>After 5G launch there is increase in unsubscribe user but as month pass we can see drop in unsubscribe users.</a:t>
            </a:r>
          </a:p>
        </p:txBody>
      </p:sp>
    </p:spTree>
    <p:extLst>
      <p:ext uri="{BB962C8B-B14F-4D97-AF65-F5344CB8AC3E}">
        <p14:creationId xmlns:p14="http://schemas.microsoft.com/office/powerpoint/2010/main" val="970275923"/>
      </p:ext>
    </p:extLst>
  </p:cSld>
  <p:clrMapOvr>
    <a:masterClrMapping/>
  </p:clrMapOvr>
</p:sld>
</file>

<file path=ppt/theme/theme1.xml><?xml version="1.0" encoding="utf-8"?>
<a:theme xmlns:a="http://schemas.openxmlformats.org/drawingml/2006/main" name="Theme1">
  <a:themeElements>
    <a:clrScheme name="Simple Light">
      <a:dk1>
        <a:srgbClr val="2066B8"/>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42A7568E-2B32-4D0C-BD0B-D7B43AE606E6}" vid="{EFDF94AB-7182-4C8A-9787-AA8FC6DEABD4}"/>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eme1">
  <a:themeElements>
    <a:clrScheme name="Simple Light">
      <a:dk1>
        <a:srgbClr val="2066B8"/>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42A7568E-2B32-4D0C-BD0B-D7B43AE606E6}" vid="{EFDF94AB-7182-4C8A-9787-AA8FC6DEABD4}"/>
    </a:ext>
  </a:extLst>
</a:theme>
</file>

<file path=ppt/theme/theme4.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Theme1</Template>
  <TotalTime>312</TotalTime>
  <Words>933</Words>
  <Application>Microsoft Office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13</vt:i4>
      </vt:variant>
    </vt:vector>
  </HeadingPairs>
  <TitlesOfParts>
    <vt:vector size="27" baseType="lpstr">
      <vt:lpstr>Arial</vt:lpstr>
      <vt:lpstr>Be Vietnam Pro Black</vt:lpstr>
      <vt:lpstr>Calibri</vt:lpstr>
      <vt:lpstr>Calibri Light</vt:lpstr>
      <vt:lpstr>Inter</vt:lpstr>
      <vt:lpstr>Manrope</vt:lpstr>
      <vt:lpstr>Proxima Nova</vt:lpstr>
      <vt:lpstr>Proxima Nova Semibold</vt:lpstr>
      <vt:lpstr>Raleway</vt:lpstr>
      <vt:lpstr>Theme1</vt:lpstr>
      <vt:lpstr>Slidesgo Final Pages</vt:lpstr>
      <vt:lpstr>1_Theme1</vt:lpstr>
      <vt:lpstr>1_Slidesgo Final Pages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shakti singh</dc:creator>
  <cp:lastModifiedBy>shakti singh</cp:lastModifiedBy>
  <cp:revision>1</cp:revision>
  <dcterms:created xsi:type="dcterms:W3CDTF">2024-11-27T09:18:20Z</dcterms:created>
  <dcterms:modified xsi:type="dcterms:W3CDTF">2024-11-28T09:45:18Z</dcterms:modified>
</cp:coreProperties>
</file>